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58" r:id="rId5"/>
    <p:sldId id="260" r:id="rId6"/>
    <p:sldId id="263" r:id="rId7"/>
    <p:sldId id="261" r:id="rId8"/>
    <p:sldId id="262" r:id="rId9"/>
    <p:sldId id="264" r:id="rId10"/>
    <p:sldId id="265" r:id="rId11"/>
    <p:sldId id="266" r:id="rId12"/>
    <p:sldId id="259" r:id="rId13"/>
    <p:sldId id="268" r:id="rId14"/>
    <p:sldId id="269" r:id="rId15"/>
    <p:sldId id="271" r:id="rId16"/>
    <p:sldId id="272" r:id="rId17"/>
    <p:sldId id="270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3E80-0BF4-4A85-BB67-8367445A88BB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4495-7396-4D9D-AABC-23CC0C93EE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3E80-0BF4-4A85-BB67-8367445A88BB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4495-7396-4D9D-AABC-23CC0C93EE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3E80-0BF4-4A85-BB67-8367445A88BB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4495-7396-4D9D-AABC-23CC0C93EE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3E80-0BF4-4A85-BB67-8367445A88BB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4495-7396-4D9D-AABC-23CC0C93EE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3E80-0BF4-4A85-BB67-8367445A88BB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4495-7396-4D9D-AABC-23CC0C93EE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3E80-0BF4-4A85-BB67-8367445A88BB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4495-7396-4D9D-AABC-23CC0C93EE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3E80-0BF4-4A85-BB67-8367445A88BB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4495-7396-4D9D-AABC-23CC0C93EE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3E80-0BF4-4A85-BB67-8367445A88BB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4495-7396-4D9D-AABC-23CC0C93EE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3E80-0BF4-4A85-BB67-8367445A88BB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4495-7396-4D9D-AABC-23CC0C93EE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3E80-0BF4-4A85-BB67-8367445A88BB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4495-7396-4D9D-AABC-23CC0C93EE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3E80-0BF4-4A85-BB67-8367445A88BB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4495-7396-4D9D-AABC-23CC0C93EE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73E80-0BF4-4A85-BB67-8367445A88BB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D44495-7396-4D9D-AABC-23CC0C93EE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Software Requirements Specification(SRS)</a:t>
            </a:r>
            <a:endParaRPr lang="en-U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Reason for using SRS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About SRS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47800"/>
            <a:ext cx="9144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Why do we use SRS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0"/>
            <a:ext cx="8382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Need of SRS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1"/>
            <a:ext cx="8229600" cy="4660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1600200"/>
            <a:ext cx="8534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0"/>
            <a:ext cx="8229600" cy="4626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1" y="15240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524001"/>
            <a:ext cx="8229600" cy="4876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9900" y="1600200"/>
            <a:ext cx="82931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9900" y="1600200"/>
            <a:ext cx="82169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SRS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Structure of SRS</a:t>
            </a:r>
            <a:endParaRPr lang="en-US" b="1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752600"/>
            <a:ext cx="8305800" cy="4710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Overall description</a:t>
            </a:r>
            <a:endParaRPr lang="en-US" b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600200"/>
            <a:ext cx="8153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Functional and Non Functional Requirements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1" y="1524000"/>
            <a:ext cx="8305799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1" y="1524000"/>
            <a:ext cx="8305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600200"/>
            <a:ext cx="83058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600200"/>
            <a:ext cx="8305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1" y="1600200"/>
            <a:ext cx="8229599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Non-Functional Requirements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524000"/>
            <a:ext cx="7924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9900" y="1524000"/>
            <a:ext cx="82169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600200"/>
            <a:ext cx="8153400" cy="4584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 Diagram</a:t>
            </a:r>
            <a:endParaRPr lang="en-US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Functional Decomposition</a:t>
            </a:r>
            <a:endParaRPr lang="en-US" b="1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945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Case Diagram</a:t>
            </a:r>
            <a:endParaRPr lang="en-US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Sequence Diagram</a:t>
            </a:r>
            <a:endParaRPr lang="en-US" dirty="0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560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Mind Map</a:t>
            </a:r>
            <a:endParaRPr lang="en-US" dirty="0"/>
          </a:p>
        </p:txBody>
      </p:sp>
      <p:pic>
        <p:nvPicPr>
          <p:cNvPr id="286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514600"/>
            <a:ext cx="8229600" cy="1143000"/>
          </a:xfrm>
        </p:spPr>
        <p:txBody>
          <a:bodyPr/>
          <a:lstStyle/>
          <a:p>
            <a:r>
              <a:rPr lang="en-US" b="1" dirty="0" smtClean="0"/>
              <a:t>Thank you</a:t>
            </a:r>
            <a:endParaRPr lang="en-US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48</Words>
  <Application>Microsoft Office PowerPoint</Application>
  <PresentationFormat>On-screen Show (4:3)</PresentationFormat>
  <Paragraphs>18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Software Requirements Specification(SRS)</vt:lpstr>
      <vt:lpstr>Contents</vt:lpstr>
      <vt:lpstr>About SRS</vt:lpstr>
      <vt:lpstr>Why do we use SRS</vt:lpstr>
      <vt:lpstr>Need of SRS</vt:lpstr>
      <vt:lpstr>Slide 6</vt:lpstr>
      <vt:lpstr>Slide 7</vt:lpstr>
      <vt:lpstr>Slide 8</vt:lpstr>
      <vt:lpstr>Slide 9</vt:lpstr>
      <vt:lpstr>Slide 10</vt:lpstr>
      <vt:lpstr>Slide 11</vt:lpstr>
      <vt:lpstr>Structure of SRS</vt:lpstr>
      <vt:lpstr>Structure of SRS</vt:lpstr>
      <vt:lpstr>Introduction</vt:lpstr>
      <vt:lpstr>Overall description</vt:lpstr>
      <vt:lpstr>Slide 16</vt:lpstr>
      <vt:lpstr>Slide 17</vt:lpstr>
      <vt:lpstr>Functional and Non Functional Requirements</vt:lpstr>
      <vt:lpstr>Slide 19</vt:lpstr>
      <vt:lpstr>Slide 20</vt:lpstr>
      <vt:lpstr>Slide 21</vt:lpstr>
      <vt:lpstr>Slide 22</vt:lpstr>
      <vt:lpstr>Non-Functional Requirements</vt:lpstr>
      <vt:lpstr>Slide 24</vt:lpstr>
      <vt:lpstr>Slide 25</vt:lpstr>
      <vt:lpstr>Slide 26</vt:lpstr>
      <vt:lpstr>Context Diagram</vt:lpstr>
      <vt:lpstr>Slide 28</vt:lpstr>
      <vt:lpstr>Functional Decomposition</vt:lpstr>
      <vt:lpstr>Slide 30</vt:lpstr>
      <vt:lpstr>Use Case Diagram</vt:lpstr>
      <vt:lpstr>Slide 32</vt:lpstr>
      <vt:lpstr>Sequence Diagram</vt:lpstr>
      <vt:lpstr>Slide 34</vt:lpstr>
      <vt:lpstr>Slide 35</vt:lpstr>
      <vt:lpstr>Slide 36</vt:lpstr>
      <vt:lpstr>Slide 37</vt:lpstr>
      <vt:lpstr>Slide 38</vt:lpstr>
      <vt:lpstr>Mind Map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Requirements Specification(SRS)</dc:title>
  <dc:creator>Windows User</dc:creator>
  <cp:lastModifiedBy>Windows User</cp:lastModifiedBy>
  <cp:revision>23</cp:revision>
  <dcterms:created xsi:type="dcterms:W3CDTF">2023-09-11T06:52:05Z</dcterms:created>
  <dcterms:modified xsi:type="dcterms:W3CDTF">2023-09-11T18:20:28Z</dcterms:modified>
</cp:coreProperties>
</file>