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50" b="0" i="0">
                <a:solidFill>
                  <a:srgbClr val="01010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01010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85"/>
              </a:lnSpc>
            </a:pPr>
            <a:r>
              <a:rPr spc="-10" dirty="0"/>
              <a:t>4/1/2014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8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50" b="0" i="0">
                <a:solidFill>
                  <a:srgbClr val="01010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100" b="0" i="0">
                <a:solidFill>
                  <a:srgbClr val="01010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85"/>
              </a:lnSpc>
            </a:pPr>
            <a:r>
              <a:rPr spc="-10" dirty="0"/>
              <a:t>4/1/2014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8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50" b="0" i="0">
                <a:solidFill>
                  <a:srgbClr val="01010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85"/>
              </a:lnSpc>
            </a:pPr>
            <a:r>
              <a:rPr spc="-10" dirty="0"/>
              <a:t>4/1/2014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8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50" b="0" i="0">
                <a:solidFill>
                  <a:srgbClr val="01010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85"/>
              </a:lnSpc>
            </a:pPr>
            <a:r>
              <a:rPr spc="-10" dirty="0"/>
              <a:t>4/1/2014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8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85"/>
              </a:lnSpc>
            </a:pPr>
            <a:r>
              <a:rPr spc="-10" dirty="0"/>
              <a:t>4/1/2014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8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36646" y="493144"/>
            <a:ext cx="6080759" cy="1246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50" b="0" i="0">
                <a:solidFill>
                  <a:srgbClr val="01010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4617" y="1700068"/>
            <a:ext cx="7533005" cy="4216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0" i="0">
                <a:solidFill>
                  <a:srgbClr val="01010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56347" y="6288498"/>
            <a:ext cx="680719" cy="203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50" b="0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85"/>
              </a:lnSpc>
            </a:pPr>
            <a:r>
              <a:rPr spc="-10" dirty="0"/>
              <a:t>4/1/2014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83194" y="6288498"/>
            <a:ext cx="273050" cy="203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50" b="0" i="0">
                <a:solidFill>
                  <a:srgbClr val="3B3B3B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85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2364" y="2446589"/>
            <a:ext cx="4861560" cy="704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lang="en-IN" sz="4450" b="1" spc="-185" dirty="0">
                <a:latin typeface="Arial"/>
                <a:cs typeface="Arial"/>
              </a:rPr>
              <a:t>             </a:t>
            </a:r>
            <a:r>
              <a:rPr lang="en-IN" sz="4450" b="1" spc="-300" dirty="0">
                <a:latin typeface="Arial"/>
                <a:cs typeface="Arial"/>
              </a:rPr>
              <a:t>Scripts</a:t>
            </a:r>
            <a:endParaRPr sz="44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85"/>
              </a:lnSpc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8231" rIns="0" bIns="0" rtlCol="0">
            <a:spAutoFit/>
          </a:bodyPr>
          <a:lstStyle/>
          <a:p>
            <a:pPr marL="2190750">
              <a:lnSpc>
                <a:spcPct val="100000"/>
              </a:lnSpc>
              <a:spcBef>
                <a:spcPts val="105"/>
              </a:spcBef>
            </a:pPr>
            <a:r>
              <a:rPr sz="4450" b="1" spc="-300" dirty="0">
                <a:latin typeface="Arial"/>
                <a:cs typeface="Arial"/>
              </a:rPr>
              <a:t>Scripts</a:t>
            </a:r>
            <a:endParaRPr sz="44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84603" rIns="0" bIns="0" rtlCol="0">
            <a:spAutoFit/>
          </a:bodyPr>
          <a:lstStyle/>
          <a:p>
            <a:pPr marL="354330" indent="-342265">
              <a:lnSpc>
                <a:spcPct val="100000"/>
              </a:lnSpc>
              <a:spcBef>
                <a:spcPts val="100"/>
              </a:spcBef>
              <a:buChar char="•"/>
              <a:tabLst>
                <a:tab pos="354330" algn="l"/>
              </a:tabLst>
            </a:pPr>
            <a:r>
              <a:rPr dirty="0"/>
              <a:t>If</a:t>
            </a:r>
            <a:r>
              <a:rPr spc="250" dirty="0"/>
              <a:t> </a:t>
            </a:r>
            <a:r>
              <a:rPr dirty="0"/>
              <a:t>frames</a:t>
            </a:r>
            <a:r>
              <a:rPr spc="185" dirty="0"/>
              <a:t> </a:t>
            </a:r>
            <a:r>
              <a:rPr dirty="0"/>
              <a:t>can</a:t>
            </a:r>
            <a:r>
              <a:rPr spc="75" dirty="0"/>
              <a:t> </a:t>
            </a:r>
            <a:r>
              <a:rPr dirty="0"/>
              <a:t>be</a:t>
            </a:r>
            <a:r>
              <a:rPr spc="95" dirty="0"/>
              <a:t> </a:t>
            </a:r>
            <a:r>
              <a:rPr dirty="0"/>
              <a:t>viewed</a:t>
            </a:r>
            <a:r>
              <a:rPr spc="145" dirty="0"/>
              <a:t> </a:t>
            </a:r>
            <a:r>
              <a:rPr spc="65" dirty="0"/>
              <a:t>as</a:t>
            </a:r>
            <a:r>
              <a:rPr spc="60" dirty="0"/>
              <a:t> </a:t>
            </a:r>
            <a:r>
              <a:rPr spc="-10" dirty="0"/>
              <a:t>using</a:t>
            </a:r>
          </a:p>
          <a:p>
            <a:pPr marL="356235" marR="605790" indent="-4445">
              <a:lnSpc>
                <a:spcPct val="102600"/>
              </a:lnSpc>
              <a:spcBef>
                <a:spcPts val="75"/>
              </a:spcBef>
            </a:pPr>
            <a:r>
              <a:rPr dirty="0"/>
              <a:t>semantic</a:t>
            </a:r>
            <a:r>
              <a:rPr spc="370" dirty="0"/>
              <a:t> </a:t>
            </a:r>
            <a:r>
              <a:rPr dirty="0"/>
              <a:t>networks</a:t>
            </a:r>
            <a:r>
              <a:rPr spc="200" dirty="0"/>
              <a:t> </a:t>
            </a:r>
            <a:r>
              <a:rPr spc="60" dirty="0"/>
              <a:t>to</a:t>
            </a:r>
            <a:r>
              <a:rPr spc="95" dirty="0"/>
              <a:t> </a:t>
            </a:r>
            <a:r>
              <a:rPr dirty="0"/>
              <a:t>structure</a:t>
            </a:r>
            <a:r>
              <a:rPr spc="265" dirty="0"/>
              <a:t> </a:t>
            </a:r>
            <a:r>
              <a:rPr spc="-10" dirty="0"/>
              <a:t>static information</a:t>
            </a:r>
          </a:p>
          <a:p>
            <a:pPr marL="354965" marR="5080" indent="-343535">
              <a:lnSpc>
                <a:spcPct val="103899"/>
              </a:lnSpc>
              <a:spcBef>
                <a:spcPts val="800"/>
              </a:spcBef>
              <a:buChar char="•"/>
              <a:tabLst>
                <a:tab pos="356235" algn="l"/>
              </a:tabLst>
            </a:pPr>
            <a:r>
              <a:rPr dirty="0"/>
              <a:t>Scripts</a:t>
            </a:r>
            <a:r>
              <a:rPr spc="140" dirty="0"/>
              <a:t> </a:t>
            </a:r>
            <a:r>
              <a:rPr spc="80" dirty="0"/>
              <a:t>can</a:t>
            </a:r>
            <a:r>
              <a:rPr spc="-20" dirty="0"/>
              <a:t> </a:t>
            </a:r>
            <a:r>
              <a:rPr spc="100" dirty="0"/>
              <a:t>be</a:t>
            </a:r>
            <a:r>
              <a:rPr spc="-5" dirty="0"/>
              <a:t> </a:t>
            </a:r>
            <a:r>
              <a:rPr dirty="0"/>
              <a:t>viewed</a:t>
            </a:r>
            <a:r>
              <a:rPr spc="229" dirty="0"/>
              <a:t> </a:t>
            </a:r>
            <a:r>
              <a:rPr dirty="0"/>
              <a:t>as</a:t>
            </a:r>
            <a:r>
              <a:rPr spc="100" dirty="0"/>
              <a:t> </a:t>
            </a:r>
            <a:r>
              <a:rPr dirty="0"/>
              <a:t>using</a:t>
            </a:r>
            <a:r>
              <a:rPr spc="75" dirty="0"/>
              <a:t> </a:t>
            </a:r>
            <a:r>
              <a:rPr spc="50" dirty="0"/>
              <a:t>a</a:t>
            </a:r>
            <a:r>
              <a:rPr spc="130" dirty="0"/>
              <a:t> </a:t>
            </a:r>
            <a:r>
              <a:rPr spc="-10" dirty="0"/>
              <a:t>series 	</a:t>
            </a:r>
            <a:r>
              <a:rPr dirty="0"/>
              <a:t>of</a:t>
            </a:r>
            <a:r>
              <a:rPr spc="135" dirty="0"/>
              <a:t> </a:t>
            </a:r>
            <a:r>
              <a:rPr dirty="0"/>
              <a:t>related</a:t>
            </a:r>
            <a:r>
              <a:rPr spc="130" dirty="0"/>
              <a:t> </a:t>
            </a:r>
            <a:r>
              <a:rPr dirty="0"/>
              <a:t>frames</a:t>
            </a:r>
            <a:r>
              <a:rPr spc="240" dirty="0"/>
              <a:t> </a:t>
            </a:r>
            <a:r>
              <a:rPr spc="60" dirty="0"/>
              <a:t>to</a:t>
            </a:r>
            <a:r>
              <a:rPr spc="40" dirty="0"/>
              <a:t> </a:t>
            </a:r>
            <a:r>
              <a:rPr dirty="0"/>
              <a:t>represent</a:t>
            </a:r>
            <a:r>
              <a:rPr spc="215" dirty="0"/>
              <a:t> </a:t>
            </a:r>
            <a:r>
              <a:rPr spc="-10" dirty="0"/>
              <a:t>dynamic 	</a:t>
            </a:r>
            <a:r>
              <a:rPr dirty="0"/>
              <a:t>information</a:t>
            </a:r>
            <a:r>
              <a:rPr spc="335" dirty="0"/>
              <a:t> </a:t>
            </a:r>
            <a:r>
              <a:rPr spc="65" dirty="0"/>
              <a:t>as</a:t>
            </a:r>
            <a:r>
              <a:rPr spc="75" dirty="0"/>
              <a:t> </a:t>
            </a:r>
            <a:r>
              <a:rPr spc="65" dirty="0"/>
              <a:t>a</a:t>
            </a:r>
            <a:r>
              <a:rPr spc="25" dirty="0"/>
              <a:t> </a:t>
            </a:r>
            <a:r>
              <a:rPr dirty="0"/>
              <a:t>sequence</a:t>
            </a:r>
            <a:r>
              <a:rPr spc="175" dirty="0"/>
              <a:t> </a:t>
            </a:r>
            <a:r>
              <a:rPr dirty="0"/>
              <a:t>a</a:t>
            </a:r>
            <a:r>
              <a:rPr spc="135" dirty="0"/>
              <a:t> </a:t>
            </a:r>
            <a:r>
              <a:rPr spc="-10" dirty="0"/>
              <a:t>stereotypic 	</a:t>
            </a:r>
            <a:r>
              <a:rPr dirty="0"/>
              <a:t>events</a:t>
            </a:r>
            <a:r>
              <a:rPr spc="140" dirty="0"/>
              <a:t> </a:t>
            </a:r>
            <a:r>
              <a:rPr dirty="0"/>
              <a:t>from</a:t>
            </a:r>
            <a:r>
              <a:rPr spc="175" dirty="0"/>
              <a:t> </a:t>
            </a:r>
            <a:r>
              <a:rPr dirty="0"/>
              <a:t>a</a:t>
            </a:r>
            <a:r>
              <a:rPr spc="75" dirty="0"/>
              <a:t> </a:t>
            </a:r>
            <a:r>
              <a:rPr spc="50" dirty="0"/>
              <a:t>some</a:t>
            </a:r>
            <a:r>
              <a:rPr spc="60" dirty="0"/>
              <a:t> </a:t>
            </a:r>
            <a:r>
              <a:rPr spc="-10" dirty="0"/>
              <a:t>context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85"/>
              </a:lnSpc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12067" y="768040"/>
            <a:ext cx="3908425" cy="704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50" b="1" spc="-295" dirty="0">
                <a:solidFill>
                  <a:srgbClr val="050505"/>
                </a:solidFill>
                <a:latin typeface="Arial"/>
                <a:cs typeface="Arial"/>
              </a:rPr>
              <a:t>Script</a:t>
            </a:r>
            <a:r>
              <a:rPr sz="4450" b="1" spc="8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4450" b="1" spc="-310" dirty="0">
                <a:solidFill>
                  <a:srgbClr val="050505"/>
                </a:solidFill>
                <a:latin typeface="Arial"/>
                <a:cs typeface="Arial"/>
              </a:rPr>
              <a:t>Attributes</a:t>
            </a:r>
            <a:endParaRPr sz="44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6292" y="1567121"/>
            <a:ext cx="7245350" cy="447357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61950" indent="-349250">
              <a:lnSpc>
                <a:spcPct val="100000"/>
              </a:lnSpc>
              <a:spcBef>
                <a:spcPts val="580"/>
              </a:spcBef>
              <a:buChar char="•"/>
              <a:tabLst>
                <a:tab pos="361950" algn="l"/>
              </a:tabLst>
            </a:pPr>
            <a:r>
              <a:rPr sz="2700" dirty="0">
                <a:solidFill>
                  <a:srgbClr val="050505"/>
                </a:solidFill>
                <a:latin typeface="Arial"/>
                <a:cs typeface="Arial"/>
              </a:rPr>
              <a:t>Entry</a:t>
            </a:r>
            <a:r>
              <a:rPr sz="2700" spc="17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700" spc="-10" dirty="0">
                <a:solidFill>
                  <a:srgbClr val="050505"/>
                </a:solidFill>
                <a:latin typeface="Arial"/>
                <a:cs typeface="Arial"/>
              </a:rPr>
              <a:t>conditions</a:t>
            </a:r>
            <a:endParaRPr sz="2700">
              <a:latin typeface="Arial"/>
              <a:cs typeface="Arial"/>
            </a:endParaRPr>
          </a:p>
          <a:p>
            <a:pPr marL="762000" lvl="1" indent="-300990">
              <a:lnSpc>
                <a:spcPct val="100000"/>
              </a:lnSpc>
              <a:spcBef>
                <a:spcPts val="409"/>
              </a:spcBef>
              <a:buChar char="-"/>
              <a:tabLst>
                <a:tab pos="762000" algn="l"/>
              </a:tabLst>
            </a:pPr>
            <a:r>
              <a:rPr sz="2300" spc="70" dirty="0">
                <a:solidFill>
                  <a:srgbClr val="050505"/>
                </a:solidFill>
                <a:latin typeface="Arial"/>
                <a:cs typeface="Arial"/>
              </a:rPr>
              <a:t>When</a:t>
            </a:r>
            <a:r>
              <a:rPr sz="2300" spc="2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60" dirty="0">
                <a:solidFill>
                  <a:srgbClr val="050505"/>
                </a:solidFill>
                <a:latin typeface="Arial"/>
                <a:cs typeface="Arial"/>
              </a:rPr>
              <a:t>does</a:t>
            </a:r>
            <a:r>
              <a:rPr sz="2300" spc="5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60" dirty="0">
                <a:solidFill>
                  <a:srgbClr val="050505"/>
                </a:solidFill>
                <a:latin typeface="Arial"/>
                <a:cs typeface="Arial"/>
              </a:rPr>
              <a:t>the</a:t>
            </a:r>
            <a:r>
              <a:rPr sz="2300" spc="7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script</a:t>
            </a:r>
            <a:r>
              <a:rPr sz="2300" spc="16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-10" dirty="0">
                <a:solidFill>
                  <a:srgbClr val="050505"/>
                </a:solidFill>
                <a:latin typeface="Arial"/>
                <a:cs typeface="Arial"/>
              </a:rPr>
              <a:t>apply?</a:t>
            </a:r>
            <a:endParaRPr sz="2300">
              <a:latin typeface="Arial"/>
              <a:cs typeface="Arial"/>
            </a:endParaRPr>
          </a:p>
          <a:p>
            <a:pPr marL="361950" indent="-349250">
              <a:lnSpc>
                <a:spcPct val="100000"/>
              </a:lnSpc>
              <a:spcBef>
                <a:spcPts val="445"/>
              </a:spcBef>
              <a:buChar char="•"/>
              <a:tabLst>
                <a:tab pos="361950" algn="l"/>
              </a:tabLst>
            </a:pPr>
            <a:r>
              <a:rPr sz="2700" spc="-10" dirty="0">
                <a:solidFill>
                  <a:srgbClr val="050505"/>
                </a:solidFill>
                <a:latin typeface="Arial"/>
                <a:cs typeface="Arial"/>
              </a:rPr>
              <a:t>Result</a:t>
            </a:r>
            <a:endParaRPr sz="2700">
              <a:latin typeface="Arial"/>
              <a:cs typeface="Arial"/>
            </a:endParaRPr>
          </a:p>
          <a:p>
            <a:pPr marL="762000" lvl="1" indent="-300990">
              <a:lnSpc>
                <a:spcPct val="100000"/>
              </a:lnSpc>
              <a:spcBef>
                <a:spcPts val="484"/>
              </a:spcBef>
              <a:buChar char="-"/>
              <a:tabLst>
                <a:tab pos="762000" algn="l"/>
              </a:tabLst>
            </a:pP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What</a:t>
            </a:r>
            <a:r>
              <a:rPr sz="2300" spc="23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will</a:t>
            </a:r>
            <a:r>
              <a:rPr sz="2300" spc="3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95" dirty="0">
                <a:solidFill>
                  <a:srgbClr val="050505"/>
                </a:solidFill>
                <a:latin typeface="Arial"/>
                <a:cs typeface="Arial"/>
              </a:rPr>
              <a:t>be</a:t>
            </a:r>
            <a:r>
              <a:rPr sz="2300" spc="3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65" dirty="0">
                <a:solidFill>
                  <a:srgbClr val="050505"/>
                </a:solidFill>
                <a:latin typeface="Arial"/>
                <a:cs typeface="Arial"/>
              </a:rPr>
              <a:t>true</a:t>
            </a:r>
            <a:r>
              <a:rPr sz="2300" spc="2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55" dirty="0">
                <a:solidFill>
                  <a:srgbClr val="050505"/>
                </a:solidFill>
                <a:latin typeface="Arial"/>
                <a:cs typeface="Arial"/>
              </a:rPr>
              <a:t>once</a:t>
            </a:r>
            <a:r>
              <a:rPr sz="2300" spc="14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script</a:t>
            </a:r>
            <a:r>
              <a:rPr sz="2300" spc="15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is</a:t>
            </a:r>
            <a:r>
              <a:rPr sz="2300" spc="4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-10" dirty="0">
                <a:solidFill>
                  <a:srgbClr val="050505"/>
                </a:solidFill>
                <a:latin typeface="Arial"/>
                <a:cs typeface="Arial"/>
              </a:rPr>
              <a:t>completed</a:t>
            </a:r>
            <a:endParaRPr sz="2300">
              <a:latin typeface="Arial"/>
              <a:cs typeface="Arial"/>
            </a:endParaRPr>
          </a:p>
          <a:p>
            <a:pPr marL="362585" indent="-349885">
              <a:lnSpc>
                <a:spcPct val="100000"/>
              </a:lnSpc>
              <a:spcBef>
                <a:spcPts val="445"/>
              </a:spcBef>
              <a:buChar char="•"/>
              <a:tabLst>
                <a:tab pos="362585" algn="l"/>
              </a:tabLst>
            </a:pPr>
            <a:r>
              <a:rPr sz="2700" spc="-10" dirty="0">
                <a:solidFill>
                  <a:srgbClr val="050505"/>
                </a:solidFill>
                <a:latin typeface="Arial"/>
                <a:cs typeface="Arial"/>
              </a:rPr>
              <a:t>Props</a:t>
            </a:r>
            <a:endParaRPr sz="2700">
              <a:latin typeface="Arial"/>
              <a:cs typeface="Arial"/>
            </a:endParaRPr>
          </a:p>
          <a:p>
            <a:pPr marL="361950" indent="-349250">
              <a:lnSpc>
                <a:spcPct val="100000"/>
              </a:lnSpc>
              <a:spcBef>
                <a:spcPts val="434"/>
              </a:spcBef>
              <a:buChar char="•"/>
              <a:tabLst>
                <a:tab pos="361950" algn="l"/>
              </a:tabLst>
            </a:pPr>
            <a:r>
              <a:rPr sz="2700" spc="-10" dirty="0">
                <a:solidFill>
                  <a:srgbClr val="050505"/>
                </a:solidFill>
                <a:latin typeface="Arial"/>
                <a:cs typeface="Arial"/>
              </a:rPr>
              <a:t>Roles</a:t>
            </a:r>
            <a:endParaRPr sz="2700">
              <a:latin typeface="Arial"/>
              <a:cs typeface="Arial"/>
            </a:endParaRPr>
          </a:p>
          <a:p>
            <a:pPr marL="354330" indent="-341630">
              <a:lnSpc>
                <a:spcPct val="100000"/>
              </a:lnSpc>
              <a:spcBef>
                <a:spcPts val="505"/>
              </a:spcBef>
              <a:buChar char="•"/>
              <a:tabLst>
                <a:tab pos="354330" algn="l"/>
              </a:tabLst>
            </a:pPr>
            <a:r>
              <a:rPr sz="2700" spc="-10" dirty="0">
                <a:solidFill>
                  <a:srgbClr val="050505"/>
                </a:solidFill>
                <a:latin typeface="Arial"/>
                <a:cs typeface="Arial"/>
              </a:rPr>
              <a:t>Track</a:t>
            </a:r>
            <a:endParaRPr sz="2700">
              <a:latin typeface="Arial"/>
              <a:cs typeface="Arial"/>
            </a:endParaRPr>
          </a:p>
          <a:p>
            <a:pPr marL="764540" lvl="1" indent="-303530">
              <a:lnSpc>
                <a:spcPct val="100000"/>
              </a:lnSpc>
              <a:spcBef>
                <a:spcPts val="409"/>
              </a:spcBef>
              <a:buClr>
                <a:srgbClr val="131313"/>
              </a:buClr>
              <a:buChar char="-"/>
              <a:tabLst>
                <a:tab pos="764540" algn="l"/>
              </a:tabLst>
            </a:pP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Variation</a:t>
            </a:r>
            <a:r>
              <a:rPr sz="2300" spc="36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or</a:t>
            </a:r>
            <a:r>
              <a:rPr sz="2300" spc="25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specialization</a:t>
            </a:r>
            <a:r>
              <a:rPr sz="2300" spc="22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of</a:t>
            </a:r>
            <a:r>
              <a:rPr sz="2300" spc="31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usual</a:t>
            </a:r>
            <a:r>
              <a:rPr sz="2300" spc="26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script</a:t>
            </a:r>
            <a:r>
              <a:rPr sz="2300" spc="16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-10" dirty="0">
                <a:solidFill>
                  <a:srgbClr val="050505"/>
                </a:solidFill>
                <a:latin typeface="Arial"/>
                <a:cs typeface="Arial"/>
              </a:rPr>
              <a:t>pattern</a:t>
            </a:r>
            <a:endParaRPr sz="23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15"/>
              </a:spcBef>
              <a:buChar char="•"/>
              <a:tabLst>
                <a:tab pos="355600" algn="l"/>
              </a:tabLst>
            </a:pPr>
            <a:r>
              <a:rPr sz="2700" spc="-10" dirty="0">
                <a:solidFill>
                  <a:srgbClr val="050505"/>
                </a:solidFill>
                <a:latin typeface="Arial"/>
                <a:cs typeface="Arial"/>
              </a:rPr>
              <a:t>Scenes</a:t>
            </a:r>
            <a:endParaRPr sz="2700">
              <a:latin typeface="Arial"/>
              <a:cs typeface="Arial"/>
            </a:endParaRPr>
          </a:p>
          <a:p>
            <a:pPr marL="765810" lvl="1" indent="-304800">
              <a:lnSpc>
                <a:spcPct val="100000"/>
              </a:lnSpc>
              <a:spcBef>
                <a:spcPts val="409"/>
              </a:spcBef>
              <a:buChar char="-"/>
              <a:tabLst>
                <a:tab pos="765810" algn="l"/>
              </a:tabLst>
            </a:pP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Actual</a:t>
            </a:r>
            <a:r>
              <a:rPr sz="2300" spc="28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event</a:t>
            </a:r>
            <a:r>
              <a:rPr sz="2300" spc="28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-10" dirty="0">
                <a:solidFill>
                  <a:srgbClr val="050505"/>
                </a:solidFill>
                <a:latin typeface="Arial"/>
                <a:cs typeface="Arial"/>
              </a:rPr>
              <a:t>sequences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85"/>
              </a:lnSpc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1872" rIns="0" bIns="0" rtlCol="0">
            <a:spAutoFit/>
          </a:bodyPr>
          <a:lstStyle/>
          <a:p>
            <a:pPr marL="886460">
              <a:lnSpc>
                <a:spcPct val="100000"/>
              </a:lnSpc>
              <a:spcBef>
                <a:spcPts val="105"/>
              </a:spcBef>
            </a:pPr>
            <a:r>
              <a:rPr sz="4500" b="1" spc="-185" dirty="0">
                <a:solidFill>
                  <a:srgbClr val="050505"/>
                </a:solidFill>
                <a:latin typeface="Arial"/>
                <a:cs typeface="Arial"/>
              </a:rPr>
              <a:t>Restaurant</a:t>
            </a:r>
            <a:r>
              <a:rPr sz="4500" b="1" spc="-8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4500" b="1" spc="-290" dirty="0">
                <a:solidFill>
                  <a:srgbClr val="050505"/>
                </a:solidFill>
                <a:latin typeface="Arial"/>
                <a:cs typeface="Arial"/>
              </a:rPr>
              <a:t>Script</a:t>
            </a:r>
            <a:endParaRPr sz="45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7309" y="1877050"/>
            <a:ext cx="7455534" cy="3902075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345440" indent="-332740">
              <a:lnSpc>
                <a:spcPct val="100000"/>
              </a:lnSpc>
              <a:spcBef>
                <a:spcPts val="595"/>
              </a:spcBef>
              <a:buChar char="•"/>
              <a:tabLst>
                <a:tab pos="345440" algn="l"/>
              </a:tabLst>
            </a:pPr>
            <a:r>
              <a:rPr sz="2650" spc="55" dirty="0">
                <a:solidFill>
                  <a:srgbClr val="050505"/>
                </a:solidFill>
                <a:latin typeface="Arial"/>
                <a:cs typeface="Arial"/>
              </a:rPr>
              <a:t>Track:</a:t>
            </a:r>
            <a:r>
              <a:rPr sz="2650" spc="10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650" dirty="0">
                <a:solidFill>
                  <a:srgbClr val="050505"/>
                </a:solidFill>
                <a:latin typeface="Arial"/>
                <a:cs typeface="Arial"/>
              </a:rPr>
              <a:t>Coffee</a:t>
            </a:r>
            <a:r>
              <a:rPr sz="2650" spc="31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650" spc="65" dirty="0">
                <a:solidFill>
                  <a:srgbClr val="050505"/>
                </a:solidFill>
                <a:latin typeface="Arial"/>
                <a:cs typeface="Arial"/>
              </a:rPr>
              <a:t>Shop</a:t>
            </a:r>
            <a:endParaRPr sz="2650">
              <a:latin typeface="Arial"/>
              <a:cs typeface="Arial"/>
            </a:endParaRPr>
          </a:p>
          <a:p>
            <a:pPr marL="353695" indent="-340995">
              <a:lnSpc>
                <a:spcPct val="100000"/>
              </a:lnSpc>
              <a:spcBef>
                <a:spcPts val="495"/>
              </a:spcBef>
              <a:buChar char="•"/>
              <a:tabLst>
                <a:tab pos="353695" algn="l"/>
              </a:tabLst>
            </a:pPr>
            <a:r>
              <a:rPr sz="2650" spc="70" dirty="0">
                <a:solidFill>
                  <a:srgbClr val="050505"/>
                </a:solidFill>
                <a:latin typeface="Arial"/>
                <a:cs typeface="Arial"/>
              </a:rPr>
              <a:t>Props:</a:t>
            </a:r>
            <a:r>
              <a:rPr sz="2650" spc="-7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650" dirty="0">
                <a:solidFill>
                  <a:srgbClr val="050505"/>
                </a:solidFill>
                <a:latin typeface="Arial"/>
                <a:cs typeface="Arial"/>
              </a:rPr>
              <a:t>Tables,</a:t>
            </a:r>
            <a:r>
              <a:rPr sz="2650" spc="22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650" spc="65" dirty="0">
                <a:solidFill>
                  <a:srgbClr val="050505"/>
                </a:solidFill>
                <a:latin typeface="Arial"/>
                <a:cs typeface="Arial"/>
              </a:rPr>
              <a:t>menu,</a:t>
            </a:r>
            <a:r>
              <a:rPr sz="2650" spc="114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650" spc="70" dirty="0">
                <a:solidFill>
                  <a:srgbClr val="050505"/>
                </a:solidFill>
                <a:latin typeface="Arial"/>
                <a:cs typeface="Arial"/>
              </a:rPr>
              <a:t>food</a:t>
            </a:r>
            <a:r>
              <a:rPr sz="2650" spc="50" dirty="0">
                <a:solidFill>
                  <a:srgbClr val="050505"/>
                </a:solidFill>
                <a:latin typeface="Arial"/>
                <a:cs typeface="Arial"/>
              </a:rPr>
              <a:t> (F),</a:t>
            </a:r>
            <a:r>
              <a:rPr sz="2650" spc="-1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650" spc="55" dirty="0">
                <a:solidFill>
                  <a:srgbClr val="050505"/>
                </a:solidFill>
                <a:latin typeface="Arial"/>
                <a:cs typeface="Arial"/>
              </a:rPr>
              <a:t>check,</a:t>
            </a:r>
            <a:r>
              <a:rPr sz="2650" spc="15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650" spc="50" dirty="0">
                <a:solidFill>
                  <a:srgbClr val="050505"/>
                </a:solidFill>
                <a:latin typeface="Arial"/>
                <a:cs typeface="Arial"/>
              </a:rPr>
              <a:t>money</a:t>
            </a:r>
            <a:endParaRPr sz="2650">
              <a:latin typeface="Arial"/>
              <a:cs typeface="Arial"/>
            </a:endParaRPr>
          </a:p>
          <a:p>
            <a:pPr marL="348615" marR="385445" indent="-336550">
              <a:lnSpc>
                <a:spcPts val="3040"/>
              </a:lnSpc>
              <a:spcBef>
                <a:spcPts val="780"/>
              </a:spcBef>
              <a:buChar char="•"/>
              <a:tabLst>
                <a:tab pos="348615" algn="l"/>
                <a:tab pos="353060" algn="l"/>
              </a:tabLst>
            </a:pPr>
            <a:r>
              <a:rPr sz="2650" dirty="0">
                <a:solidFill>
                  <a:srgbClr val="050505"/>
                </a:solidFill>
                <a:latin typeface="Arial"/>
                <a:cs typeface="Arial"/>
              </a:rPr>
              <a:t>	</a:t>
            </a:r>
            <a:r>
              <a:rPr sz="2650" spc="70" dirty="0">
                <a:solidFill>
                  <a:srgbClr val="050505"/>
                </a:solidFill>
                <a:latin typeface="Arial"/>
                <a:cs typeface="Arial"/>
              </a:rPr>
              <a:t>Roles:</a:t>
            </a:r>
            <a:r>
              <a:rPr sz="2650" spc="8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650" dirty="0">
                <a:solidFill>
                  <a:srgbClr val="050505"/>
                </a:solidFill>
                <a:latin typeface="Arial"/>
                <a:cs typeface="Arial"/>
              </a:rPr>
              <a:t>Customer</a:t>
            </a:r>
            <a:r>
              <a:rPr sz="2650" spc="46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650" spc="55" dirty="0">
                <a:solidFill>
                  <a:srgbClr val="050505"/>
                </a:solidFill>
                <a:latin typeface="Arial"/>
                <a:cs typeface="Arial"/>
              </a:rPr>
              <a:t>(S), </a:t>
            </a:r>
            <a:r>
              <a:rPr sz="2650" dirty="0">
                <a:solidFill>
                  <a:srgbClr val="050505"/>
                </a:solidFill>
                <a:latin typeface="Arial"/>
                <a:cs typeface="Arial"/>
              </a:rPr>
              <a:t>waiter</a:t>
            </a:r>
            <a:r>
              <a:rPr sz="2650" spc="33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650" spc="80" dirty="0">
                <a:solidFill>
                  <a:srgbClr val="050505"/>
                </a:solidFill>
                <a:latin typeface="Arial"/>
                <a:cs typeface="Arial"/>
              </a:rPr>
              <a:t>(W),</a:t>
            </a:r>
            <a:r>
              <a:rPr sz="2650" spc="4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650" spc="70" dirty="0">
                <a:solidFill>
                  <a:srgbClr val="050505"/>
                </a:solidFill>
                <a:latin typeface="Arial"/>
                <a:cs typeface="Arial"/>
              </a:rPr>
              <a:t>cook</a:t>
            </a:r>
            <a:r>
              <a:rPr sz="2650" spc="22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650" spc="-20" dirty="0">
                <a:solidFill>
                  <a:srgbClr val="050505"/>
                </a:solidFill>
                <a:latin typeface="Arial"/>
                <a:cs typeface="Arial"/>
              </a:rPr>
              <a:t>(C), </a:t>
            </a:r>
            <a:r>
              <a:rPr sz="2650" spc="50" dirty="0">
                <a:solidFill>
                  <a:srgbClr val="050505"/>
                </a:solidFill>
                <a:latin typeface="Arial"/>
                <a:cs typeface="Arial"/>
              </a:rPr>
              <a:t>casher</a:t>
            </a:r>
            <a:r>
              <a:rPr sz="2650" spc="33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650" spc="55" dirty="0">
                <a:solidFill>
                  <a:srgbClr val="050505"/>
                </a:solidFill>
                <a:latin typeface="Arial"/>
                <a:cs typeface="Arial"/>
              </a:rPr>
              <a:t>(M),</a:t>
            </a:r>
            <a:r>
              <a:rPr sz="2650" spc="6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650" dirty="0">
                <a:solidFill>
                  <a:srgbClr val="050505"/>
                </a:solidFill>
                <a:latin typeface="Arial"/>
                <a:cs typeface="Arial"/>
              </a:rPr>
              <a:t>owner</a:t>
            </a:r>
            <a:r>
              <a:rPr sz="2650" spc="31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650" spc="-25" dirty="0">
                <a:solidFill>
                  <a:srgbClr val="050505"/>
                </a:solidFill>
                <a:latin typeface="Arial"/>
                <a:cs typeface="Arial"/>
              </a:rPr>
              <a:t>(0)</a:t>
            </a:r>
            <a:endParaRPr sz="2650">
              <a:latin typeface="Arial"/>
              <a:cs typeface="Arial"/>
            </a:endParaRPr>
          </a:p>
          <a:p>
            <a:pPr marL="353060" indent="-340360">
              <a:lnSpc>
                <a:spcPct val="100000"/>
              </a:lnSpc>
              <a:spcBef>
                <a:spcPts val="420"/>
              </a:spcBef>
              <a:buChar char="•"/>
              <a:tabLst>
                <a:tab pos="353060" algn="l"/>
              </a:tabLst>
            </a:pPr>
            <a:r>
              <a:rPr sz="2650" dirty="0">
                <a:solidFill>
                  <a:srgbClr val="050505"/>
                </a:solidFill>
                <a:latin typeface="Arial"/>
                <a:cs typeface="Arial"/>
              </a:rPr>
              <a:t>Entry</a:t>
            </a:r>
            <a:r>
              <a:rPr sz="2650" spc="31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650" spc="40" dirty="0">
                <a:solidFill>
                  <a:srgbClr val="050505"/>
                </a:solidFill>
                <a:latin typeface="Arial"/>
                <a:cs typeface="Arial"/>
              </a:rPr>
              <a:t>conditions:</a:t>
            </a:r>
            <a:endParaRPr sz="2650">
              <a:latin typeface="Arial"/>
              <a:cs typeface="Arial"/>
            </a:endParaRPr>
          </a:p>
          <a:p>
            <a:pPr marL="751840" lvl="1" indent="-300355">
              <a:lnSpc>
                <a:spcPct val="100000"/>
              </a:lnSpc>
              <a:spcBef>
                <a:spcPts val="540"/>
              </a:spcBef>
              <a:buChar char="-"/>
              <a:tabLst>
                <a:tab pos="751840" algn="l"/>
              </a:tabLst>
            </a:pPr>
            <a:r>
              <a:rPr sz="2250" spc="90" dirty="0">
                <a:solidFill>
                  <a:srgbClr val="050505"/>
                </a:solidFill>
                <a:latin typeface="Arial"/>
                <a:cs typeface="Arial"/>
              </a:rPr>
              <a:t>S</a:t>
            </a:r>
            <a:r>
              <a:rPr sz="2250" spc="7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050505"/>
                </a:solidFill>
                <a:latin typeface="Arial"/>
                <a:cs typeface="Arial"/>
              </a:rPr>
              <a:t>is</a:t>
            </a:r>
            <a:r>
              <a:rPr sz="2250" spc="7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250" spc="45" dirty="0">
                <a:solidFill>
                  <a:srgbClr val="050505"/>
                </a:solidFill>
                <a:latin typeface="Arial"/>
                <a:cs typeface="Arial"/>
              </a:rPr>
              <a:t>hungry,</a:t>
            </a:r>
            <a:r>
              <a:rPr sz="2250" spc="3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250" spc="75" dirty="0">
                <a:solidFill>
                  <a:srgbClr val="050505"/>
                </a:solidFill>
                <a:latin typeface="Arial"/>
                <a:cs typeface="Arial"/>
              </a:rPr>
              <a:t>S</a:t>
            </a:r>
            <a:r>
              <a:rPr sz="2250" spc="10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250" spc="95" dirty="0">
                <a:solidFill>
                  <a:srgbClr val="050505"/>
                </a:solidFill>
                <a:latin typeface="Arial"/>
                <a:cs typeface="Arial"/>
              </a:rPr>
              <a:t>has</a:t>
            </a:r>
            <a:r>
              <a:rPr sz="2250" spc="6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250" spc="70" dirty="0">
                <a:solidFill>
                  <a:srgbClr val="050505"/>
                </a:solidFill>
                <a:latin typeface="Arial"/>
                <a:cs typeface="Arial"/>
              </a:rPr>
              <a:t>more</a:t>
            </a:r>
            <a:r>
              <a:rPr sz="2250" spc="10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250" spc="70" dirty="0">
                <a:solidFill>
                  <a:srgbClr val="050505"/>
                </a:solidFill>
                <a:latin typeface="Arial"/>
                <a:cs typeface="Arial"/>
              </a:rPr>
              <a:t>money</a:t>
            </a:r>
            <a:endParaRPr sz="2250">
              <a:latin typeface="Arial"/>
              <a:cs typeface="Arial"/>
            </a:endParaRPr>
          </a:p>
          <a:p>
            <a:pPr marL="353060" indent="-340360">
              <a:lnSpc>
                <a:spcPct val="100000"/>
              </a:lnSpc>
              <a:spcBef>
                <a:spcPts val="505"/>
              </a:spcBef>
              <a:buChar char="•"/>
              <a:tabLst>
                <a:tab pos="353060" algn="l"/>
              </a:tabLst>
            </a:pPr>
            <a:r>
              <a:rPr sz="2650" spc="40" dirty="0">
                <a:solidFill>
                  <a:srgbClr val="050505"/>
                </a:solidFill>
                <a:latin typeface="Arial"/>
                <a:cs typeface="Arial"/>
              </a:rPr>
              <a:t>Results:</a:t>
            </a:r>
            <a:endParaRPr sz="2650">
              <a:latin typeface="Arial"/>
              <a:cs typeface="Arial"/>
            </a:endParaRPr>
          </a:p>
          <a:p>
            <a:pPr marL="751840" marR="669925" lvl="1" indent="-300355">
              <a:lnSpc>
                <a:spcPts val="2540"/>
              </a:lnSpc>
              <a:spcBef>
                <a:spcPts val="760"/>
              </a:spcBef>
              <a:buChar char="-"/>
              <a:tabLst>
                <a:tab pos="755650" algn="l"/>
                <a:tab pos="3641725" algn="l"/>
              </a:tabLst>
            </a:pPr>
            <a:r>
              <a:rPr sz="2250" spc="90" dirty="0">
                <a:solidFill>
                  <a:srgbClr val="050505"/>
                </a:solidFill>
                <a:latin typeface="Arial"/>
                <a:cs typeface="Arial"/>
              </a:rPr>
              <a:t>S</a:t>
            </a:r>
            <a:r>
              <a:rPr sz="2250" spc="13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250" spc="95" dirty="0">
                <a:solidFill>
                  <a:srgbClr val="050505"/>
                </a:solidFill>
                <a:latin typeface="Arial"/>
                <a:cs typeface="Arial"/>
              </a:rPr>
              <a:t>has</a:t>
            </a:r>
            <a:r>
              <a:rPr sz="2250" spc="11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250" spc="70" dirty="0">
                <a:solidFill>
                  <a:srgbClr val="050505"/>
                </a:solidFill>
                <a:latin typeface="Arial"/>
                <a:cs typeface="Arial"/>
              </a:rPr>
              <a:t>less</a:t>
            </a:r>
            <a:r>
              <a:rPr sz="2250" spc="10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050505"/>
                </a:solidFill>
                <a:latin typeface="Arial"/>
                <a:cs typeface="Arial"/>
              </a:rPr>
              <a:t>money,</a:t>
            </a:r>
            <a:r>
              <a:rPr sz="2250" spc="16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050505"/>
                </a:solidFill>
                <a:latin typeface="Arial"/>
                <a:cs typeface="Arial"/>
              </a:rPr>
              <a:t>0	</a:t>
            </a:r>
            <a:r>
              <a:rPr sz="2250" spc="95" dirty="0">
                <a:solidFill>
                  <a:srgbClr val="050505"/>
                </a:solidFill>
                <a:latin typeface="Arial"/>
                <a:cs typeface="Arial"/>
              </a:rPr>
              <a:t>has</a:t>
            </a:r>
            <a:r>
              <a:rPr sz="2250" spc="2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250" spc="95" dirty="0">
                <a:solidFill>
                  <a:srgbClr val="050505"/>
                </a:solidFill>
                <a:latin typeface="Arial"/>
                <a:cs typeface="Arial"/>
              </a:rPr>
              <a:t>more</a:t>
            </a:r>
            <a:r>
              <a:rPr sz="2250" spc="114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050505"/>
                </a:solidFill>
                <a:latin typeface="Arial"/>
                <a:cs typeface="Arial"/>
              </a:rPr>
              <a:t>money,</a:t>
            </a:r>
            <a:r>
              <a:rPr sz="2250" spc="229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050505"/>
                </a:solidFill>
                <a:latin typeface="Arial"/>
                <a:cs typeface="Arial"/>
              </a:rPr>
              <a:t>S</a:t>
            </a:r>
            <a:r>
              <a:rPr sz="2250" spc="10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250" spc="50" dirty="0">
                <a:solidFill>
                  <a:srgbClr val="050505"/>
                </a:solidFill>
                <a:latin typeface="Arial"/>
                <a:cs typeface="Arial"/>
              </a:rPr>
              <a:t>not 	</a:t>
            </a:r>
            <a:r>
              <a:rPr sz="2250" spc="45" dirty="0">
                <a:solidFill>
                  <a:srgbClr val="050505"/>
                </a:solidFill>
                <a:latin typeface="Arial"/>
                <a:cs typeface="Arial"/>
              </a:rPr>
              <a:t>hungry,</a:t>
            </a:r>
            <a:r>
              <a:rPr sz="2250" spc="2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250" spc="75" dirty="0">
                <a:solidFill>
                  <a:srgbClr val="050505"/>
                </a:solidFill>
                <a:latin typeface="Arial"/>
                <a:cs typeface="Arial"/>
              </a:rPr>
              <a:t>S</a:t>
            </a:r>
            <a:r>
              <a:rPr sz="2250" spc="10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250" spc="70" dirty="0">
                <a:solidFill>
                  <a:srgbClr val="050505"/>
                </a:solidFill>
                <a:latin typeface="Arial"/>
                <a:cs typeface="Arial"/>
              </a:rPr>
              <a:t>happy</a:t>
            </a:r>
            <a:r>
              <a:rPr sz="2250" spc="17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250" spc="-10" dirty="0">
                <a:solidFill>
                  <a:srgbClr val="050505"/>
                </a:solidFill>
                <a:latin typeface="Arial"/>
                <a:cs typeface="Arial"/>
              </a:rPr>
              <a:t>(optional)</a:t>
            </a:r>
            <a:endParaRPr sz="2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85"/>
              </a:lnSpc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1872" rIns="0" bIns="0" rtlCol="0">
            <a:spAutoFit/>
          </a:bodyPr>
          <a:lstStyle/>
          <a:p>
            <a:pPr marL="886460">
              <a:lnSpc>
                <a:spcPct val="100000"/>
              </a:lnSpc>
              <a:spcBef>
                <a:spcPts val="105"/>
              </a:spcBef>
            </a:pPr>
            <a:r>
              <a:rPr sz="4500" b="1" spc="-185" dirty="0">
                <a:latin typeface="Arial"/>
                <a:cs typeface="Arial"/>
              </a:rPr>
              <a:t>Restaurant</a:t>
            </a:r>
            <a:r>
              <a:rPr sz="4500" b="1" spc="-80" dirty="0">
                <a:latin typeface="Arial"/>
                <a:cs typeface="Arial"/>
              </a:rPr>
              <a:t> </a:t>
            </a:r>
            <a:r>
              <a:rPr sz="4500" b="1" spc="-290" dirty="0">
                <a:latin typeface="Arial"/>
                <a:cs typeface="Arial"/>
              </a:rPr>
              <a:t>Script</a:t>
            </a:r>
            <a:endParaRPr sz="45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4280" y="1848643"/>
            <a:ext cx="4787265" cy="3197225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75"/>
              </a:spcBef>
              <a:buChar char="•"/>
              <a:tabLst>
                <a:tab pos="355600" algn="l"/>
              </a:tabLst>
            </a:pP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Scene</a:t>
            </a:r>
            <a:r>
              <a:rPr sz="3100" spc="18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155" dirty="0">
                <a:solidFill>
                  <a:srgbClr val="010101"/>
                </a:solidFill>
                <a:latin typeface="Arial"/>
                <a:cs typeface="Arial"/>
              </a:rPr>
              <a:t>1</a:t>
            </a:r>
            <a:r>
              <a:rPr sz="3100" spc="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-10" dirty="0">
                <a:solidFill>
                  <a:srgbClr val="010101"/>
                </a:solidFill>
                <a:latin typeface="Arial"/>
                <a:cs typeface="Arial"/>
              </a:rPr>
              <a:t>Entering</a:t>
            </a:r>
            <a:endParaRPr sz="3100">
              <a:latin typeface="Arial"/>
              <a:cs typeface="Arial"/>
            </a:endParaRPr>
          </a:p>
          <a:p>
            <a:pPr marL="474980" marR="168910">
              <a:lnSpc>
                <a:spcPct val="124300"/>
              </a:lnSpc>
              <a:spcBef>
                <a:spcPts val="60"/>
              </a:spcBef>
            </a:pPr>
            <a:r>
              <a:rPr sz="2700" spc="140" dirty="0">
                <a:solidFill>
                  <a:srgbClr val="010101"/>
                </a:solidFill>
                <a:latin typeface="Arial"/>
                <a:cs typeface="Arial"/>
              </a:rPr>
              <a:t>S</a:t>
            </a:r>
            <a:r>
              <a:rPr sz="2700" spc="-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50" dirty="0">
                <a:solidFill>
                  <a:srgbClr val="010101"/>
                </a:solidFill>
                <a:latin typeface="Arial"/>
                <a:cs typeface="Arial"/>
              </a:rPr>
              <a:t>PTRANS</a:t>
            </a:r>
            <a:r>
              <a:rPr sz="2700" spc="8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50" dirty="0">
                <a:solidFill>
                  <a:srgbClr val="010101"/>
                </a:solidFill>
                <a:latin typeface="Arial"/>
                <a:cs typeface="Arial"/>
              </a:rPr>
              <a:t>into</a:t>
            </a:r>
            <a:r>
              <a:rPr sz="2700" spc="-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-10" dirty="0">
                <a:solidFill>
                  <a:srgbClr val="010101"/>
                </a:solidFill>
                <a:latin typeface="Arial"/>
                <a:cs typeface="Arial"/>
              </a:rPr>
              <a:t>restaurant </a:t>
            </a:r>
            <a:r>
              <a:rPr sz="2700" spc="140" dirty="0">
                <a:solidFill>
                  <a:srgbClr val="010101"/>
                </a:solidFill>
                <a:latin typeface="Arial"/>
                <a:cs typeface="Arial"/>
              </a:rPr>
              <a:t>S</a:t>
            </a:r>
            <a:r>
              <a:rPr sz="2700" spc="-14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10101"/>
                </a:solidFill>
                <a:latin typeface="Arial"/>
                <a:cs typeface="Arial"/>
              </a:rPr>
              <a:t>ATTEND</a:t>
            </a:r>
            <a:r>
              <a:rPr sz="2700" spc="254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10101"/>
                </a:solidFill>
                <a:latin typeface="Arial"/>
                <a:cs typeface="Arial"/>
              </a:rPr>
              <a:t>eyes</a:t>
            </a:r>
            <a:r>
              <a:rPr sz="2700" spc="1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50" dirty="0">
                <a:solidFill>
                  <a:srgbClr val="010101"/>
                </a:solidFill>
                <a:latin typeface="Arial"/>
                <a:cs typeface="Arial"/>
              </a:rPr>
              <a:t>to</a:t>
            </a:r>
            <a:r>
              <a:rPr sz="270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-10" dirty="0">
                <a:solidFill>
                  <a:srgbClr val="010101"/>
                </a:solidFill>
                <a:latin typeface="Arial"/>
                <a:cs typeface="Arial"/>
              </a:rPr>
              <a:t>tables </a:t>
            </a:r>
            <a:r>
              <a:rPr sz="2700" spc="140" dirty="0">
                <a:solidFill>
                  <a:srgbClr val="010101"/>
                </a:solidFill>
                <a:latin typeface="Arial"/>
                <a:cs typeface="Arial"/>
              </a:rPr>
              <a:t>S</a:t>
            </a:r>
            <a:r>
              <a:rPr sz="2700" spc="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10101"/>
                </a:solidFill>
                <a:latin typeface="Arial"/>
                <a:cs typeface="Arial"/>
              </a:rPr>
              <a:t>MBUILD</a:t>
            </a:r>
            <a:r>
              <a:rPr sz="2700" spc="30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10101"/>
                </a:solidFill>
                <a:latin typeface="Arial"/>
                <a:cs typeface="Arial"/>
              </a:rPr>
              <a:t>where</a:t>
            </a:r>
            <a:r>
              <a:rPr sz="2700" spc="2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50" dirty="0">
                <a:solidFill>
                  <a:srgbClr val="010101"/>
                </a:solidFill>
                <a:latin typeface="Arial"/>
                <a:cs typeface="Arial"/>
              </a:rPr>
              <a:t>to</a:t>
            </a:r>
            <a:r>
              <a:rPr sz="2700" spc="1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-25" dirty="0">
                <a:solidFill>
                  <a:srgbClr val="010101"/>
                </a:solidFill>
                <a:latin typeface="Arial"/>
                <a:cs typeface="Arial"/>
              </a:rPr>
              <a:t>sit</a:t>
            </a:r>
            <a:endParaRPr sz="2700">
              <a:latin typeface="Arial"/>
              <a:cs typeface="Arial"/>
            </a:endParaRPr>
          </a:p>
          <a:p>
            <a:pPr marL="465455">
              <a:lnSpc>
                <a:spcPct val="100000"/>
              </a:lnSpc>
              <a:spcBef>
                <a:spcPts val="860"/>
              </a:spcBef>
            </a:pPr>
            <a:r>
              <a:rPr sz="2700" spc="70" dirty="0">
                <a:solidFill>
                  <a:srgbClr val="010101"/>
                </a:solidFill>
                <a:latin typeface="Arial"/>
                <a:cs typeface="Arial"/>
              </a:rPr>
              <a:t>S</a:t>
            </a:r>
            <a:r>
              <a:rPr sz="2700" spc="114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50" dirty="0">
                <a:solidFill>
                  <a:srgbClr val="010101"/>
                </a:solidFill>
                <a:latin typeface="Arial"/>
                <a:cs typeface="Arial"/>
              </a:rPr>
              <a:t>PTRANS</a:t>
            </a:r>
            <a:r>
              <a:rPr sz="2700" spc="7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50" dirty="0">
                <a:solidFill>
                  <a:srgbClr val="010101"/>
                </a:solidFill>
                <a:latin typeface="Arial"/>
                <a:cs typeface="Arial"/>
              </a:rPr>
              <a:t>S</a:t>
            </a:r>
            <a:r>
              <a:rPr sz="270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95" dirty="0">
                <a:solidFill>
                  <a:srgbClr val="010101"/>
                </a:solidFill>
                <a:latin typeface="Arial"/>
                <a:cs typeface="Arial"/>
              </a:rPr>
              <a:t>to</a:t>
            </a:r>
            <a:r>
              <a:rPr sz="2700" spc="-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-10" dirty="0">
                <a:solidFill>
                  <a:srgbClr val="010101"/>
                </a:solidFill>
                <a:latin typeface="Arial"/>
                <a:cs typeface="Arial"/>
              </a:rPr>
              <a:t>table</a:t>
            </a:r>
            <a:endParaRPr sz="2700">
              <a:latin typeface="Arial"/>
              <a:cs typeface="Arial"/>
            </a:endParaRPr>
          </a:p>
          <a:p>
            <a:pPr marL="474980">
              <a:lnSpc>
                <a:spcPct val="100000"/>
              </a:lnSpc>
              <a:spcBef>
                <a:spcPts val="790"/>
              </a:spcBef>
            </a:pPr>
            <a:r>
              <a:rPr sz="2700" spc="140" dirty="0">
                <a:solidFill>
                  <a:srgbClr val="010101"/>
                </a:solidFill>
                <a:latin typeface="Arial"/>
                <a:cs typeface="Arial"/>
              </a:rPr>
              <a:t>S</a:t>
            </a:r>
            <a:r>
              <a:rPr sz="2700" spc="-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10101"/>
                </a:solidFill>
                <a:latin typeface="Arial"/>
                <a:cs typeface="Arial"/>
              </a:rPr>
              <a:t>move</a:t>
            </a:r>
            <a:r>
              <a:rPr sz="2700" spc="1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50" dirty="0">
                <a:solidFill>
                  <a:srgbClr val="010101"/>
                </a:solidFill>
                <a:latin typeface="Arial"/>
                <a:cs typeface="Arial"/>
              </a:rPr>
              <a:t>S</a:t>
            </a:r>
            <a:r>
              <a:rPr sz="2700" spc="16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50" dirty="0">
                <a:solidFill>
                  <a:srgbClr val="010101"/>
                </a:solidFill>
                <a:latin typeface="Arial"/>
                <a:cs typeface="Arial"/>
              </a:rPr>
              <a:t>to</a:t>
            </a:r>
            <a:r>
              <a:rPr sz="2700" spc="10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10101"/>
                </a:solidFill>
                <a:latin typeface="Arial"/>
                <a:cs typeface="Arial"/>
              </a:rPr>
              <a:t>sitting</a:t>
            </a:r>
            <a:r>
              <a:rPr sz="2700" spc="8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40" dirty="0">
                <a:solidFill>
                  <a:srgbClr val="010101"/>
                </a:solidFill>
                <a:latin typeface="Arial"/>
                <a:cs typeface="Arial"/>
              </a:rPr>
              <a:t>position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85"/>
              </a:lnSpc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1872" rIns="0" bIns="0" rtlCol="0">
            <a:spAutoFit/>
          </a:bodyPr>
          <a:lstStyle/>
          <a:p>
            <a:pPr marL="886460">
              <a:lnSpc>
                <a:spcPct val="100000"/>
              </a:lnSpc>
              <a:spcBef>
                <a:spcPts val="105"/>
              </a:spcBef>
            </a:pPr>
            <a:r>
              <a:rPr sz="4500" b="1" spc="-185" dirty="0">
                <a:latin typeface="Arial"/>
                <a:cs typeface="Arial"/>
              </a:rPr>
              <a:t>Restaurant</a:t>
            </a:r>
            <a:r>
              <a:rPr sz="4500" b="1" spc="-80" dirty="0">
                <a:latin typeface="Arial"/>
                <a:cs typeface="Arial"/>
              </a:rPr>
              <a:t> </a:t>
            </a:r>
            <a:r>
              <a:rPr sz="4500" b="1" spc="-290" dirty="0">
                <a:latin typeface="Arial"/>
                <a:cs typeface="Arial"/>
              </a:rPr>
              <a:t>Script</a:t>
            </a:r>
            <a:endParaRPr sz="45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3944" y="1842555"/>
            <a:ext cx="3397885" cy="2169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lnSpc>
                <a:spcPct val="125800"/>
              </a:lnSpc>
              <a:spcBef>
                <a:spcPts val="95"/>
              </a:spcBef>
              <a:buChar char="•"/>
              <a:tabLst>
                <a:tab pos="473709" algn="l"/>
              </a:tabLst>
            </a:pPr>
            <a:r>
              <a:rPr sz="3150" dirty="0">
                <a:solidFill>
                  <a:srgbClr val="010101"/>
                </a:solidFill>
                <a:latin typeface="Arial"/>
                <a:cs typeface="Arial"/>
              </a:rPr>
              <a:t>Scene</a:t>
            </a:r>
            <a:r>
              <a:rPr sz="3150" spc="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50" spc="140" dirty="0">
                <a:solidFill>
                  <a:srgbClr val="010101"/>
                </a:solidFill>
                <a:latin typeface="Arial"/>
                <a:cs typeface="Arial"/>
              </a:rPr>
              <a:t>3</a:t>
            </a:r>
            <a:r>
              <a:rPr sz="31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50" spc="-10" dirty="0">
                <a:solidFill>
                  <a:srgbClr val="010101"/>
                </a:solidFill>
                <a:latin typeface="Arial"/>
                <a:cs typeface="Arial"/>
              </a:rPr>
              <a:t>Eating 	</a:t>
            </a:r>
            <a:r>
              <a:rPr sz="2650" spc="150" dirty="0">
                <a:solidFill>
                  <a:srgbClr val="010101"/>
                </a:solidFill>
                <a:latin typeface="Arial"/>
                <a:cs typeface="Arial"/>
              </a:rPr>
              <a:t>C</a:t>
            </a:r>
            <a:r>
              <a:rPr sz="2650" spc="-9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650" dirty="0">
                <a:solidFill>
                  <a:srgbClr val="010101"/>
                </a:solidFill>
                <a:latin typeface="Arial"/>
                <a:cs typeface="Arial"/>
              </a:rPr>
              <a:t>ATRANS</a:t>
            </a:r>
            <a:r>
              <a:rPr sz="2650" spc="3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650" dirty="0">
                <a:solidFill>
                  <a:srgbClr val="010101"/>
                </a:solidFill>
                <a:latin typeface="Arial"/>
                <a:cs typeface="Arial"/>
              </a:rPr>
              <a:t>F</a:t>
            </a:r>
            <a:r>
              <a:rPr sz="2650" spc="1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650" dirty="0">
                <a:solidFill>
                  <a:srgbClr val="010101"/>
                </a:solidFill>
                <a:latin typeface="Arial"/>
                <a:cs typeface="Arial"/>
              </a:rPr>
              <a:t>to</a:t>
            </a:r>
            <a:r>
              <a:rPr sz="2650" spc="2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650" spc="150" dirty="0">
                <a:solidFill>
                  <a:srgbClr val="010101"/>
                </a:solidFill>
                <a:latin typeface="Arial"/>
                <a:cs typeface="Arial"/>
              </a:rPr>
              <a:t>W 	</a:t>
            </a:r>
            <a:r>
              <a:rPr sz="2650" spc="125" dirty="0">
                <a:solidFill>
                  <a:srgbClr val="010101"/>
                </a:solidFill>
                <a:latin typeface="Arial"/>
                <a:cs typeface="Arial"/>
              </a:rPr>
              <a:t>W</a:t>
            </a:r>
            <a:r>
              <a:rPr sz="2650" spc="-4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650" dirty="0">
                <a:solidFill>
                  <a:srgbClr val="010101"/>
                </a:solidFill>
                <a:latin typeface="Arial"/>
                <a:cs typeface="Arial"/>
              </a:rPr>
              <a:t>ATRANS</a:t>
            </a:r>
            <a:r>
              <a:rPr sz="2650" spc="30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650" dirty="0">
                <a:solidFill>
                  <a:srgbClr val="010101"/>
                </a:solidFill>
                <a:latin typeface="Arial"/>
                <a:cs typeface="Arial"/>
              </a:rPr>
              <a:t>F</a:t>
            </a:r>
            <a:r>
              <a:rPr sz="2650" spc="1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650" dirty="0">
                <a:solidFill>
                  <a:srgbClr val="010101"/>
                </a:solidFill>
                <a:latin typeface="Arial"/>
                <a:cs typeface="Arial"/>
              </a:rPr>
              <a:t>to</a:t>
            </a:r>
            <a:r>
              <a:rPr sz="2650" spc="2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650" spc="125" dirty="0">
                <a:solidFill>
                  <a:srgbClr val="010101"/>
                </a:solidFill>
                <a:latin typeface="Arial"/>
                <a:cs typeface="Arial"/>
              </a:rPr>
              <a:t>S 	</a:t>
            </a:r>
            <a:r>
              <a:rPr sz="2650" spc="175" dirty="0">
                <a:solidFill>
                  <a:srgbClr val="010101"/>
                </a:solidFill>
                <a:latin typeface="Arial"/>
                <a:cs typeface="Arial"/>
              </a:rPr>
              <a:t>S</a:t>
            </a:r>
            <a:r>
              <a:rPr sz="2650" spc="-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650" spc="75" dirty="0">
                <a:solidFill>
                  <a:srgbClr val="010101"/>
                </a:solidFill>
                <a:latin typeface="Arial"/>
                <a:cs typeface="Arial"/>
              </a:rPr>
              <a:t>INGEST</a:t>
            </a:r>
            <a:r>
              <a:rPr sz="2650" spc="1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650" spc="30" dirty="0">
                <a:solidFill>
                  <a:srgbClr val="010101"/>
                </a:solidFill>
                <a:latin typeface="Arial"/>
                <a:cs typeface="Arial"/>
              </a:rPr>
              <a:t>F</a:t>
            </a:r>
            <a:endParaRPr sz="26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7220" y="4614340"/>
            <a:ext cx="1184910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spc="55" dirty="0">
                <a:solidFill>
                  <a:srgbClr val="010101"/>
                </a:solidFill>
                <a:latin typeface="Arial"/>
                <a:cs typeface="Arial"/>
              </a:rPr>
              <a:t>Option:</a:t>
            </a:r>
            <a:endParaRPr sz="26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2813" y="4587861"/>
            <a:ext cx="5443855" cy="887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905">
              <a:lnSpc>
                <a:spcPct val="106700"/>
              </a:lnSpc>
              <a:spcBef>
                <a:spcPts val="95"/>
              </a:spcBef>
            </a:pPr>
            <a:r>
              <a:rPr sz="2650" dirty="0">
                <a:solidFill>
                  <a:srgbClr val="010101"/>
                </a:solidFill>
                <a:latin typeface="Arial"/>
                <a:cs typeface="Arial"/>
              </a:rPr>
              <a:t>Return</a:t>
            </a:r>
            <a:r>
              <a:rPr sz="2650" spc="204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650" spc="60" dirty="0">
                <a:solidFill>
                  <a:srgbClr val="010101"/>
                </a:solidFill>
                <a:latin typeface="Arial"/>
                <a:cs typeface="Arial"/>
              </a:rPr>
              <a:t>to</a:t>
            </a:r>
            <a:r>
              <a:rPr sz="2650" spc="6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650" spc="85" dirty="0">
                <a:solidFill>
                  <a:srgbClr val="010101"/>
                </a:solidFill>
                <a:latin typeface="Arial"/>
                <a:cs typeface="Arial"/>
              </a:rPr>
              <a:t>Scene</a:t>
            </a:r>
            <a:r>
              <a:rPr sz="2650" spc="1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650" spc="70" dirty="0">
                <a:solidFill>
                  <a:srgbClr val="010101"/>
                </a:solidFill>
                <a:latin typeface="Arial"/>
                <a:cs typeface="Arial"/>
              </a:rPr>
              <a:t>2</a:t>
            </a:r>
            <a:r>
              <a:rPr sz="2650" spc="16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650" spc="85" dirty="0">
                <a:solidFill>
                  <a:srgbClr val="010101"/>
                </a:solidFill>
                <a:latin typeface="Arial"/>
                <a:cs typeface="Arial"/>
              </a:rPr>
              <a:t>and</a:t>
            </a:r>
            <a:r>
              <a:rPr sz="2650" spc="1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650" dirty="0">
                <a:solidFill>
                  <a:srgbClr val="010101"/>
                </a:solidFill>
                <a:latin typeface="Arial"/>
                <a:cs typeface="Arial"/>
              </a:rPr>
              <a:t>order</a:t>
            </a:r>
            <a:r>
              <a:rPr sz="2650" spc="2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650" spc="50" dirty="0">
                <a:solidFill>
                  <a:srgbClr val="010101"/>
                </a:solidFill>
                <a:latin typeface="Arial"/>
                <a:cs typeface="Arial"/>
              </a:rPr>
              <a:t>more </a:t>
            </a:r>
            <a:r>
              <a:rPr sz="2650" dirty="0">
                <a:solidFill>
                  <a:srgbClr val="010101"/>
                </a:solidFill>
                <a:latin typeface="Arial"/>
                <a:cs typeface="Arial"/>
              </a:rPr>
              <a:t>otherwise</a:t>
            </a:r>
            <a:r>
              <a:rPr sz="2650" spc="34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650" spc="100" dirty="0">
                <a:solidFill>
                  <a:srgbClr val="010101"/>
                </a:solidFill>
                <a:latin typeface="Arial"/>
                <a:cs typeface="Arial"/>
              </a:rPr>
              <a:t>go</a:t>
            </a:r>
            <a:r>
              <a:rPr sz="2650" spc="7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650" spc="60" dirty="0">
                <a:solidFill>
                  <a:srgbClr val="010101"/>
                </a:solidFill>
                <a:latin typeface="Arial"/>
                <a:cs typeface="Arial"/>
              </a:rPr>
              <a:t>to</a:t>
            </a:r>
            <a:r>
              <a:rPr sz="2650" spc="6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650" spc="85" dirty="0">
                <a:solidFill>
                  <a:srgbClr val="010101"/>
                </a:solidFill>
                <a:latin typeface="Arial"/>
                <a:cs typeface="Arial"/>
              </a:rPr>
              <a:t>Scene</a:t>
            </a:r>
            <a:r>
              <a:rPr sz="2650" spc="1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650" spc="20" dirty="0">
                <a:solidFill>
                  <a:srgbClr val="010101"/>
                </a:solidFill>
                <a:latin typeface="Arial"/>
                <a:cs typeface="Arial"/>
              </a:rPr>
              <a:t>4</a:t>
            </a:r>
            <a:endParaRPr sz="2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85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8231" rIns="0" bIns="0" rtlCol="0">
            <a:spAutoFit/>
          </a:bodyPr>
          <a:lstStyle/>
          <a:p>
            <a:pPr marL="2190750">
              <a:lnSpc>
                <a:spcPct val="100000"/>
              </a:lnSpc>
              <a:spcBef>
                <a:spcPts val="105"/>
              </a:spcBef>
            </a:pPr>
            <a:r>
              <a:rPr sz="4450" b="1" spc="-300" dirty="0">
                <a:solidFill>
                  <a:srgbClr val="030303"/>
                </a:solidFill>
                <a:latin typeface="Arial"/>
                <a:cs typeface="Arial"/>
              </a:rPr>
              <a:t>Scripts</a:t>
            </a:r>
            <a:endParaRPr sz="44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8008" y="1977957"/>
            <a:ext cx="7341234" cy="4037329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56870" marR="5080" indent="-335915">
              <a:lnSpc>
                <a:spcPct val="102499"/>
              </a:lnSpc>
              <a:spcBef>
                <a:spcPts val="20"/>
              </a:spcBef>
              <a:buChar char="•"/>
              <a:tabLst>
                <a:tab pos="356870" algn="l"/>
                <a:tab pos="371475" algn="l"/>
              </a:tabLst>
            </a:pP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	Are</a:t>
            </a:r>
            <a:r>
              <a:rPr sz="2700" spc="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useful</a:t>
            </a:r>
            <a:r>
              <a:rPr sz="2700" spc="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50" dirty="0">
                <a:solidFill>
                  <a:srgbClr val="030303"/>
                </a:solidFill>
                <a:latin typeface="Arial"/>
                <a:cs typeface="Arial"/>
              </a:rPr>
              <a:t>because</a:t>
            </a:r>
            <a:r>
              <a:rPr sz="2700" spc="2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60" dirty="0">
                <a:solidFill>
                  <a:srgbClr val="030303"/>
                </a:solidFill>
                <a:latin typeface="Arial"/>
                <a:cs typeface="Arial"/>
              </a:rPr>
              <a:t>they</a:t>
            </a:r>
            <a:r>
              <a:rPr sz="2700" spc="18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55" dirty="0">
                <a:solidFill>
                  <a:srgbClr val="030303"/>
                </a:solidFill>
                <a:latin typeface="Arial"/>
                <a:cs typeface="Arial"/>
              </a:rPr>
              <a:t>record</a:t>
            </a:r>
            <a:r>
              <a:rPr sz="2700" spc="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patterns</a:t>
            </a:r>
            <a:r>
              <a:rPr sz="2700" spc="2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-25" dirty="0">
                <a:solidFill>
                  <a:srgbClr val="030303"/>
                </a:solidFill>
                <a:latin typeface="Arial"/>
                <a:cs typeface="Arial"/>
              </a:rPr>
              <a:t>of </a:t>
            </a:r>
            <a:r>
              <a:rPr sz="2700" spc="70" dirty="0">
                <a:solidFill>
                  <a:srgbClr val="030303"/>
                </a:solidFill>
                <a:latin typeface="Arial"/>
                <a:cs typeface="Arial"/>
              </a:rPr>
              <a:t>the</a:t>
            </a:r>
            <a:r>
              <a:rPr sz="2700" spc="1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occurrence</a:t>
            </a:r>
            <a:r>
              <a:rPr sz="2700" spc="2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of</a:t>
            </a:r>
            <a:r>
              <a:rPr sz="2700" spc="2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50" dirty="0">
                <a:solidFill>
                  <a:srgbClr val="030303"/>
                </a:solidFill>
                <a:latin typeface="Arial"/>
                <a:cs typeface="Arial"/>
              </a:rPr>
              <a:t>events</a:t>
            </a:r>
            <a:r>
              <a:rPr sz="2700" spc="1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from</a:t>
            </a:r>
            <a:r>
              <a:rPr sz="2700" spc="12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the</a:t>
            </a:r>
            <a:r>
              <a:rPr sz="2700" spc="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60" dirty="0">
                <a:solidFill>
                  <a:srgbClr val="030303"/>
                </a:solidFill>
                <a:latin typeface="Arial"/>
                <a:cs typeface="Arial"/>
              </a:rPr>
              <a:t>real</a:t>
            </a:r>
            <a:r>
              <a:rPr sz="2700" spc="1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-10" dirty="0">
                <a:solidFill>
                  <a:srgbClr val="030303"/>
                </a:solidFill>
                <a:latin typeface="Arial"/>
                <a:cs typeface="Arial"/>
              </a:rPr>
              <a:t>world</a:t>
            </a:r>
            <a:endParaRPr sz="2700">
              <a:latin typeface="Arial"/>
              <a:cs typeface="Arial"/>
            </a:endParaRPr>
          </a:p>
          <a:p>
            <a:pPr marL="357505" marR="382270" indent="-345440">
              <a:lnSpc>
                <a:spcPct val="104000"/>
              </a:lnSpc>
              <a:spcBef>
                <a:spcPts val="730"/>
              </a:spcBef>
              <a:buChar char="•"/>
              <a:tabLst>
                <a:tab pos="357505" algn="l"/>
                <a:tab pos="363220" algn="l"/>
              </a:tabLst>
            </a:pP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	These</a:t>
            </a:r>
            <a:r>
              <a:rPr sz="2700" spc="24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patterns</a:t>
            </a:r>
            <a:r>
              <a:rPr sz="2700" spc="2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are</a:t>
            </a:r>
            <a:r>
              <a:rPr sz="2700" spc="8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65" dirty="0">
                <a:solidFill>
                  <a:srgbClr val="030303"/>
                </a:solidFill>
                <a:latin typeface="Arial"/>
                <a:cs typeface="Arial"/>
              </a:rPr>
              <a:t>based</a:t>
            </a:r>
            <a:r>
              <a:rPr sz="2700" spc="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100" dirty="0">
                <a:solidFill>
                  <a:srgbClr val="030303"/>
                </a:solidFill>
                <a:latin typeface="Arial"/>
                <a:cs typeface="Arial"/>
              </a:rPr>
              <a:t>on</a:t>
            </a:r>
            <a:r>
              <a:rPr sz="2700" spc="10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-10" dirty="0">
                <a:solidFill>
                  <a:srgbClr val="030303"/>
                </a:solidFill>
                <a:latin typeface="Arial"/>
                <a:cs typeface="Arial"/>
              </a:rPr>
              <a:t>causal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relationships</a:t>
            </a:r>
            <a:r>
              <a:rPr sz="2700" spc="3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between</a:t>
            </a:r>
            <a:r>
              <a:rPr sz="2700" spc="4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50" dirty="0">
                <a:solidFill>
                  <a:srgbClr val="030303"/>
                </a:solidFill>
                <a:latin typeface="Arial"/>
                <a:cs typeface="Arial"/>
              </a:rPr>
              <a:t>events</a:t>
            </a:r>
            <a:r>
              <a:rPr sz="2700" spc="31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(e.g.</a:t>
            </a:r>
            <a:r>
              <a:rPr sz="2700" spc="2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-10" dirty="0">
                <a:solidFill>
                  <a:srgbClr val="030303"/>
                </a:solidFill>
                <a:latin typeface="Arial"/>
                <a:cs typeface="Arial"/>
              </a:rPr>
              <a:t>agents </a:t>
            </a:r>
            <a:r>
              <a:rPr sz="2700" spc="50" dirty="0">
                <a:solidFill>
                  <a:srgbClr val="030303"/>
                </a:solidFill>
                <a:latin typeface="Arial"/>
                <a:cs typeface="Arial"/>
              </a:rPr>
              <a:t>perform</a:t>
            </a:r>
            <a:r>
              <a:rPr sz="2700" spc="1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70" dirty="0">
                <a:solidFill>
                  <a:srgbClr val="030303"/>
                </a:solidFill>
                <a:latin typeface="Arial"/>
                <a:cs typeface="Arial"/>
              </a:rPr>
              <a:t>one</a:t>
            </a:r>
            <a:r>
              <a:rPr sz="2700" spc="6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action</a:t>
            </a:r>
            <a:r>
              <a:rPr sz="2700" spc="1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50" dirty="0">
                <a:solidFill>
                  <a:srgbClr val="030303"/>
                </a:solidFill>
                <a:latin typeface="Arial"/>
                <a:cs typeface="Arial"/>
              </a:rPr>
              <a:t>to</a:t>
            </a:r>
            <a:r>
              <a:rPr sz="2700" spc="-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145" dirty="0">
                <a:solidFill>
                  <a:srgbClr val="030303"/>
                </a:solidFill>
                <a:latin typeface="Arial"/>
                <a:cs typeface="Arial"/>
              </a:rPr>
              <a:t>be</a:t>
            </a:r>
            <a:r>
              <a:rPr sz="2700" spc="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able</a:t>
            </a:r>
            <a:r>
              <a:rPr sz="2700" spc="10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50" dirty="0">
                <a:solidFill>
                  <a:srgbClr val="030303"/>
                </a:solidFill>
                <a:latin typeface="Arial"/>
                <a:cs typeface="Arial"/>
              </a:rPr>
              <a:t>to </a:t>
            </a:r>
            <a:r>
              <a:rPr sz="2700" spc="40" dirty="0">
                <a:solidFill>
                  <a:srgbClr val="030303"/>
                </a:solidFill>
                <a:latin typeface="Arial"/>
                <a:cs typeface="Arial"/>
              </a:rPr>
              <a:t>perform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another</a:t>
            </a:r>
            <a:r>
              <a:rPr sz="2700" spc="39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-10" dirty="0">
                <a:solidFill>
                  <a:srgbClr val="030303"/>
                </a:solidFill>
                <a:latin typeface="Arial"/>
                <a:cs typeface="Arial"/>
              </a:rPr>
              <a:t>action)</a:t>
            </a:r>
            <a:endParaRPr sz="2700">
              <a:latin typeface="Arial"/>
              <a:cs typeface="Arial"/>
            </a:endParaRPr>
          </a:p>
          <a:p>
            <a:pPr marL="357505" marR="621665" indent="-336550">
              <a:lnSpc>
                <a:spcPct val="103600"/>
              </a:lnSpc>
              <a:spcBef>
                <a:spcPts val="745"/>
              </a:spcBef>
              <a:buChar char="•"/>
              <a:tabLst>
                <a:tab pos="357505" algn="l"/>
                <a:tab pos="363220" algn="l"/>
              </a:tabLst>
            </a:pP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	</a:t>
            </a:r>
            <a:r>
              <a:rPr sz="2700" spc="55" dirty="0">
                <a:solidFill>
                  <a:srgbClr val="030303"/>
                </a:solidFill>
                <a:latin typeface="Arial"/>
                <a:cs typeface="Arial"/>
              </a:rPr>
              <a:t>The</a:t>
            </a:r>
            <a:r>
              <a:rPr sz="2700" spc="19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sequence</a:t>
            </a:r>
            <a:r>
              <a:rPr sz="2700" spc="3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of</a:t>
            </a:r>
            <a:r>
              <a:rPr sz="2700" spc="33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script</a:t>
            </a:r>
            <a:r>
              <a:rPr sz="2700" spc="24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events</a:t>
            </a:r>
            <a:r>
              <a:rPr sz="2700" spc="27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define</a:t>
            </a:r>
            <a:r>
              <a:rPr sz="2700" spc="22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10" dirty="0">
                <a:solidFill>
                  <a:srgbClr val="030303"/>
                </a:solidFill>
                <a:latin typeface="Arial"/>
                <a:cs typeface="Arial"/>
              </a:rPr>
              <a:t>a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causal</a:t>
            </a:r>
            <a:r>
              <a:rPr sz="2700" spc="1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60" dirty="0">
                <a:solidFill>
                  <a:srgbClr val="030303"/>
                </a:solidFill>
                <a:latin typeface="Arial"/>
                <a:cs typeface="Arial"/>
              </a:rPr>
              <a:t>chain</a:t>
            </a:r>
            <a:r>
              <a:rPr sz="2700" spc="15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50" dirty="0">
                <a:solidFill>
                  <a:srgbClr val="030303"/>
                </a:solidFill>
                <a:latin typeface="Arial"/>
                <a:cs typeface="Arial"/>
              </a:rPr>
              <a:t>that</a:t>
            </a:r>
            <a:r>
              <a:rPr sz="2700" spc="13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will</a:t>
            </a:r>
            <a:r>
              <a:rPr sz="2700" spc="160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facilitate</a:t>
            </a:r>
            <a:r>
              <a:rPr sz="2700" spc="27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-10" dirty="0">
                <a:solidFill>
                  <a:srgbClr val="030303"/>
                </a:solidFill>
                <a:latin typeface="Arial"/>
                <a:cs typeface="Arial"/>
              </a:rPr>
              <a:t>reasoning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about</a:t>
            </a:r>
            <a:r>
              <a:rPr sz="2700" spc="355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30303"/>
                </a:solidFill>
                <a:latin typeface="Arial"/>
                <a:cs typeface="Arial"/>
              </a:rPr>
              <a:t>unobserved</a:t>
            </a:r>
            <a:r>
              <a:rPr sz="2700" spc="509" dirty="0">
                <a:solidFill>
                  <a:srgbClr val="030303"/>
                </a:solidFill>
                <a:latin typeface="Arial"/>
                <a:cs typeface="Arial"/>
              </a:rPr>
              <a:t> </a:t>
            </a:r>
            <a:r>
              <a:rPr sz="2700" spc="40" dirty="0">
                <a:solidFill>
                  <a:srgbClr val="030303"/>
                </a:solidFill>
                <a:latin typeface="Arial"/>
                <a:cs typeface="Arial"/>
              </a:rPr>
              <a:t>events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85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7305" rIns="0" bIns="0" rtlCol="0">
            <a:spAutoFit/>
          </a:bodyPr>
          <a:lstStyle/>
          <a:p>
            <a:pPr marL="2185035">
              <a:lnSpc>
                <a:spcPct val="100000"/>
              </a:lnSpc>
              <a:spcBef>
                <a:spcPts val="105"/>
              </a:spcBef>
            </a:pPr>
            <a:r>
              <a:rPr sz="4300" spc="-10" dirty="0"/>
              <a:t>Scripts</a:t>
            </a:r>
            <a:endParaRPr sz="4300"/>
          </a:p>
        </p:txBody>
      </p:sp>
      <p:sp>
        <p:nvSpPr>
          <p:cNvPr id="3" name="object 3"/>
          <p:cNvSpPr txBox="1"/>
          <p:nvPr/>
        </p:nvSpPr>
        <p:spPr>
          <a:xfrm>
            <a:off x="764280" y="1971972"/>
            <a:ext cx="7495540" cy="4016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045" indent="-347345">
              <a:lnSpc>
                <a:spcPct val="100000"/>
              </a:lnSpc>
              <a:spcBef>
                <a:spcPts val="100"/>
              </a:spcBef>
              <a:buChar char="•"/>
              <a:tabLst>
                <a:tab pos="360045" algn="l"/>
              </a:tabLst>
            </a:pP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When</a:t>
            </a:r>
            <a:r>
              <a:rPr sz="3100" spc="15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3100" spc="1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script</a:t>
            </a:r>
            <a:r>
              <a:rPr sz="3100" spc="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100" dirty="0">
                <a:solidFill>
                  <a:srgbClr val="010101"/>
                </a:solidFill>
                <a:latin typeface="Arial"/>
                <a:cs typeface="Arial"/>
              </a:rPr>
              <a:t>is</a:t>
            </a:r>
            <a:r>
              <a:rPr sz="3100" spc="-1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50" dirty="0">
                <a:solidFill>
                  <a:srgbClr val="010101"/>
                </a:solidFill>
                <a:latin typeface="Arial"/>
                <a:cs typeface="Arial"/>
              </a:rPr>
              <a:t>know</a:t>
            </a:r>
            <a:r>
              <a:rPr sz="3100" spc="5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60" dirty="0">
                <a:solidFill>
                  <a:srgbClr val="010101"/>
                </a:solidFill>
                <a:latin typeface="Arial"/>
                <a:cs typeface="Arial"/>
              </a:rPr>
              <a:t>to</a:t>
            </a:r>
            <a:r>
              <a:rPr sz="3100" spc="-5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100" dirty="0">
                <a:solidFill>
                  <a:srgbClr val="010101"/>
                </a:solidFill>
                <a:latin typeface="Arial"/>
                <a:cs typeface="Arial"/>
              </a:rPr>
              <a:t>be</a:t>
            </a:r>
            <a:r>
              <a:rPr sz="310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-10" dirty="0">
                <a:solidFill>
                  <a:srgbClr val="010101"/>
                </a:solidFill>
                <a:latin typeface="Arial"/>
                <a:cs typeface="Arial"/>
              </a:rPr>
              <a:t>appropriate</a:t>
            </a:r>
            <a:endParaRPr sz="3100">
              <a:latin typeface="Arial"/>
              <a:cs typeface="Arial"/>
            </a:endParaRPr>
          </a:p>
          <a:p>
            <a:pPr marL="347980" marR="631190" indent="1270">
              <a:lnSpc>
                <a:spcPct val="103499"/>
              </a:lnSpc>
              <a:spcBef>
                <a:spcPts val="40"/>
              </a:spcBef>
            </a:pPr>
            <a:r>
              <a:rPr sz="3100" spc="60" dirty="0">
                <a:solidFill>
                  <a:srgbClr val="010101"/>
                </a:solidFill>
                <a:latin typeface="Arial"/>
                <a:cs typeface="Arial"/>
              </a:rPr>
              <a:t>to</a:t>
            </a:r>
            <a:r>
              <a:rPr sz="3100" spc="4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85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3100" spc="4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given</a:t>
            </a:r>
            <a:r>
              <a:rPr sz="3100" spc="9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situation</a:t>
            </a:r>
            <a:r>
              <a:rPr sz="3100" spc="2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it</a:t>
            </a:r>
            <a:r>
              <a:rPr sz="3100" spc="8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80" dirty="0">
                <a:solidFill>
                  <a:srgbClr val="010101"/>
                </a:solidFill>
                <a:latin typeface="Arial"/>
                <a:cs typeface="Arial"/>
              </a:rPr>
              <a:t>can</a:t>
            </a:r>
            <a:r>
              <a:rPr sz="3100" spc="-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100" dirty="0">
                <a:solidFill>
                  <a:srgbClr val="010101"/>
                </a:solidFill>
                <a:latin typeface="Arial"/>
                <a:cs typeface="Arial"/>
              </a:rPr>
              <a:t>be</a:t>
            </a:r>
            <a:r>
              <a:rPr sz="3100" spc="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used</a:t>
            </a:r>
            <a:r>
              <a:rPr sz="310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20" dirty="0">
                <a:solidFill>
                  <a:srgbClr val="010101"/>
                </a:solidFill>
                <a:latin typeface="Arial"/>
                <a:cs typeface="Arial"/>
              </a:rPr>
              <a:t>to 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predicate</a:t>
            </a:r>
            <a:r>
              <a:rPr sz="3100" spc="229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the</a:t>
            </a:r>
            <a:r>
              <a:rPr sz="3100" spc="1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occurrence</a:t>
            </a:r>
            <a:r>
              <a:rPr sz="3100" spc="3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of</a:t>
            </a:r>
            <a:r>
              <a:rPr sz="3100" spc="28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-10" dirty="0">
                <a:solidFill>
                  <a:srgbClr val="010101"/>
                </a:solidFill>
                <a:latin typeface="Arial"/>
                <a:cs typeface="Arial"/>
              </a:rPr>
              <a:t>future events</a:t>
            </a:r>
            <a:endParaRPr sz="3100">
              <a:latin typeface="Arial"/>
              <a:cs typeface="Arial"/>
            </a:endParaRPr>
          </a:p>
          <a:p>
            <a:pPr marL="360680" indent="-347980">
              <a:lnSpc>
                <a:spcPct val="100000"/>
              </a:lnSpc>
              <a:spcBef>
                <a:spcPts val="875"/>
              </a:spcBef>
              <a:buChar char="•"/>
              <a:tabLst>
                <a:tab pos="360680" algn="l"/>
              </a:tabLst>
            </a:pPr>
            <a:r>
              <a:rPr sz="3100" spc="-10" dirty="0">
                <a:solidFill>
                  <a:srgbClr val="010101"/>
                </a:solidFill>
                <a:latin typeface="Arial"/>
                <a:cs typeface="Arial"/>
              </a:rPr>
              <a:t>Example:</a:t>
            </a:r>
            <a:endParaRPr sz="3100">
              <a:latin typeface="Arial"/>
              <a:cs typeface="Arial"/>
            </a:endParaRPr>
          </a:p>
          <a:p>
            <a:pPr marL="755015" marR="266065" lvl="1" indent="-302260">
              <a:lnSpc>
                <a:spcPct val="104700"/>
              </a:lnSpc>
              <a:spcBef>
                <a:spcPts val="695"/>
              </a:spcBef>
              <a:buChar char="-"/>
              <a:tabLst>
                <a:tab pos="755015" algn="l"/>
              </a:tabLst>
            </a:pPr>
            <a:r>
              <a:rPr sz="2700" dirty="0">
                <a:solidFill>
                  <a:srgbClr val="010101"/>
                </a:solidFill>
                <a:latin typeface="Arial"/>
                <a:cs typeface="Arial"/>
              </a:rPr>
              <a:t>I</a:t>
            </a:r>
            <a:r>
              <a:rPr sz="2700" spc="17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10101"/>
                </a:solidFill>
                <a:latin typeface="Arial"/>
                <a:cs typeface="Arial"/>
              </a:rPr>
              <a:t>went</a:t>
            </a:r>
            <a:r>
              <a:rPr sz="2700" spc="1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95" dirty="0">
                <a:solidFill>
                  <a:srgbClr val="010101"/>
                </a:solidFill>
                <a:latin typeface="Arial"/>
                <a:cs typeface="Arial"/>
              </a:rPr>
              <a:t>to</a:t>
            </a:r>
            <a:r>
              <a:rPr sz="2700" spc="9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135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270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10101"/>
                </a:solidFill>
                <a:latin typeface="Arial"/>
                <a:cs typeface="Arial"/>
              </a:rPr>
              <a:t>restaurant,</a:t>
            </a:r>
            <a:r>
              <a:rPr sz="2700" spc="39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45" dirty="0">
                <a:solidFill>
                  <a:srgbClr val="010101"/>
                </a:solidFill>
                <a:latin typeface="Arial"/>
                <a:cs typeface="Arial"/>
              </a:rPr>
              <a:t>ordered</a:t>
            </a:r>
            <a:r>
              <a:rPr sz="2700" spc="1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10101"/>
                </a:solidFill>
                <a:latin typeface="Arial"/>
                <a:cs typeface="Arial"/>
              </a:rPr>
              <a:t>food,</a:t>
            </a:r>
            <a:r>
              <a:rPr sz="2700" spc="9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60" dirty="0">
                <a:solidFill>
                  <a:srgbClr val="010101"/>
                </a:solidFill>
                <a:latin typeface="Arial"/>
                <a:cs typeface="Arial"/>
              </a:rPr>
              <a:t>paid </a:t>
            </a:r>
            <a:r>
              <a:rPr sz="2700" spc="50" dirty="0">
                <a:solidFill>
                  <a:srgbClr val="010101"/>
                </a:solidFill>
                <a:latin typeface="Arial"/>
                <a:cs typeface="Arial"/>
              </a:rPr>
              <a:t>my</a:t>
            </a:r>
            <a:r>
              <a:rPr sz="270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50" dirty="0">
                <a:solidFill>
                  <a:srgbClr val="010101"/>
                </a:solidFill>
                <a:latin typeface="Arial"/>
                <a:cs typeface="Arial"/>
              </a:rPr>
              <a:t>bill,</a:t>
            </a:r>
            <a:r>
              <a:rPr sz="2700" spc="-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70" dirty="0">
                <a:solidFill>
                  <a:srgbClr val="010101"/>
                </a:solidFill>
                <a:latin typeface="Arial"/>
                <a:cs typeface="Arial"/>
              </a:rPr>
              <a:t>and</a:t>
            </a:r>
            <a:r>
              <a:rPr sz="270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-20" dirty="0">
                <a:solidFill>
                  <a:srgbClr val="010101"/>
                </a:solidFill>
                <a:latin typeface="Arial"/>
                <a:cs typeface="Arial"/>
              </a:rPr>
              <a:t>left</a:t>
            </a:r>
            <a:endParaRPr sz="2700">
              <a:latin typeface="Arial"/>
              <a:cs typeface="Arial"/>
            </a:endParaRPr>
          </a:p>
          <a:p>
            <a:pPr marL="760095" lvl="1" indent="-298450">
              <a:lnSpc>
                <a:spcPct val="100000"/>
              </a:lnSpc>
              <a:spcBef>
                <a:spcPts val="790"/>
              </a:spcBef>
              <a:buChar char="-"/>
              <a:tabLst>
                <a:tab pos="760095" algn="l"/>
              </a:tabLst>
            </a:pPr>
            <a:r>
              <a:rPr sz="2700" spc="60" dirty="0">
                <a:solidFill>
                  <a:srgbClr val="010101"/>
                </a:solidFill>
                <a:latin typeface="Arial"/>
                <a:cs typeface="Arial"/>
              </a:rPr>
              <a:t>Did</a:t>
            </a:r>
            <a:r>
              <a:rPr sz="2700" spc="-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10101"/>
                </a:solidFill>
                <a:latin typeface="Arial"/>
                <a:cs typeface="Arial"/>
              </a:rPr>
              <a:t>I</a:t>
            </a:r>
            <a:r>
              <a:rPr sz="2700" spc="5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700" spc="40" dirty="0">
                <a:solidFill>
                  <a:srgbClr val="010101"/>
                </a:solidFill>
                <a:latin typeface="Arial"/>
                <a:cs typeface="Arial"/>
              </a:rPr>
              <a:t>eat?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85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7305" rIns="0" bIns="0" rtlCol="0">
            <a:spAutoFit/>
          </a:bodyPr>
          <a:lstStyle/>
          <a:p>
            <a:pPr marL="2185035">
              <a:lnSpc>
                <a:spcPct val="100000"/>
              </a:lnSpc>
              <a:spcBef>
                <a:spcPts val="105"/>
              </a:spcBef>
            </a:pPr>
            <a:r>
              <a:rPr sz="4300" spc="-10" dirty="0"/>
              <a:t>Scripts</a:t>
            </a:r>
            <a:endParaRPr sz="4300"/>
          </a:p>
        </p:txBody>
      </p:sp>
      <p:sp>
        <p:nvSpPr>
          <p:cNvPr id="3" name="object 3"/>
          <p:cNvSpPr txBox="1"/>
          <p:nvPr/>
        </p:nvSpPr>
        <p:spPr>
          <a:xfrm>
            <a:off x="764953" y="1957760"/>
            <a:ext cx="7456170" cy="305943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54330" marR="5080" indent="-342265">
              <a:lnSpc>
                <a:spcPct val="107000"/>
              </a:lnSpc>
              <a:spcBef>
                <a:spcPts val="60"/>
              </a:spcBef>
              <a:buChar char="•"/>
              <a:tabLst>
                <a:tab pos="358140" algn="l"/>
              </a:tabLst>
            </a:pPr>
            <a:r>
              <a:rPr sz="3000" spc="75" dirty="0">
                <a:solidFill>
                  <a:srgbClr val="010101"/>
                </a:solidFill>
                <a:latin typeface="Arial"/>
                <a:cs typeface="Arial"/>
              </a:rPr>
              <a:t>Clearly</a:t>
            </a:r>
            <a:r>
              <a:rPr sz="3000" spc="1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120" dirty="0">
                <a:solidFill>
                  <a:srgbClr val="010101"/>
                </a:solidFill>
                <a:latin typeface="Arial"/>
                <a:cs typeface="Arial"/>
              </a:rPr>
              <a:t>when</a:t>
            </a:r>
            <a:r>
              <a:rPr sz="3000" spc="8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70" dirty="0">
                <a:solidFill>
                  <a:srgbClr val="010101"/>
                </a:solidFill>
                <a:latin typeface="Arial"/>
                <a:cs typeface="Arial"/>
              </a:rPr>
              <a:t>activating</a:t>
            </a:r>
            <a:r>
              <a:rPr sz="3000" spc="2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95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3000" spc="75" dirty="0">
                <a:solidFill>
                  <a:srgbClr val="010101"/>
                </a:solidFill>
                <a:latin typeface="Arial"/>
                <a:cs typeface="Arial"/>
              </a:rPr>
              <a:t> large</a:t>
            </a:r>
            <a:r>
              <a:rPr sz="3000" spc="114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55" dirty="0">
                <a:solidFill>
                  <a:srgbClr val="010101"/>
                </a:solidFill>
                <a:latin typeface="Arial"/>
                <a:cs typeface="Arial"/>
              </a:rPr>
              <a:t>script 	</a:t>
            </a:r>
            <a:r>
              <a:rPr sz="3000" spc="90" dirty="0">
                <a:solidFill>
                  <a:srgbClr val="010101"/>
                </a:solidFill>
                <a:latin typeface="Arial"/>
                <a:cs typeface="Arial"/>
              </a:rPr>
              <a:t>you</a:t>
            </a:r>
            <a:r>
              <a:rPr sz="3000" spc="110" dirty="0">
                <a:solidFill>
                  <a:srgbClr val="010101"/>
                </a:solidFill>
                <a:latin typeface="Arial"/>
                <a:cs typeface="Arial"/>
              </a:rPr>
              <a:t> need</a:t>
            </a:r>
            <a:r>
              <a:rPr sz="300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120" dirty="0">
                <a:solidFill>
                  <a:srgbClr val="010101"/>
                </a:solidFill>
                <a:latin typeface="Arial"/>
                <a:cs typeface="Arial"/>
              </a:rPr>
              <a:t>to</a:t>
            </a:r>
            <a:r>
              <a:rPr sz="3000" spc="-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160" dirty="0">
                <a:solidFill>
                  <a:srgbClr val="010101"/>
                </a:solidFill>
                <a:latin typeface="Arial"/>
                <a:cs typeface="Arial"/>
              </a:rPr>
              <a:t>be</a:t>
            </a:r>
            <a:r>
              <a:rPr sz="3000" spc="-4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85" dirty="0">
                <a:solidFill>
                  <a:srgbClr val="010101"/>
                </a:solidFill>
                <a:latin typeface="Arial"/>
                <a:cs typeface="Arial"/>
              </a:rPr>
              <a:t>concerned</a:t>
            </a:r>
            <a:r>
              <a:rPr sz="3000" spc="254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85" dirty="0">
                <a:solidFill>
                  <a:srgbClr val="010101"/>
                </a:solidFill>
                <a:latin typeface="Arial"/>
                <a:cs typeface="Arial"/>
              </a:rPr>
              <a:t>with</a:t>
            </a:r>
            <a:r>
              <a:rPr sz="3000" spc="1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65" dirty="0">
                <a:solidFill>
                  <a:srgbClr val="010101"/>
                </a:solidFill>
                <a:latin typeface="Arial"/>
                <a:cs typeface="Arial"/>
              </a:rPr>
              <a:t>whether 	</a:t>
            </a:r>
            <a:r>
              <a:rPr sz="3000" spc="70" dirty="0">
                <a:solidFill>
                  <a:srgbClr val="010101"/>
                </a:solidFill>
                <a:latin typeface="Arial"/>
                <a:cs typeface="Arial"/>
              </a:rPr>
              <a:t>every</a:t>
            </a:r>
            <a:r>
              <a:rPr sz="3000" spc="17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75" dirty="0">
                <a:solidFill>
                  <a:srgbClr val="010101"/>
                </a:solidFill>
                <a:latin typeface="Arial"/>
                <a:cs typeface="Arial"/>
              </a:rPr>
              <a:t>slot</a:t>
            </a:r>
            <a:r>
              <a:rPr sz="3000" spc="8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110" dirty="0">
                <a:solidFill>
                  <a:srgbClr val="010101"/>
                </a:solidFill>
                <a:latin typeface="Arial"/>
                <a:cs typeface="Arial"/>
              </a:rPr>
              <a:t>needs</a:t>
            </a:r>
            <a:r>
              <a:rPr sz="3000" spc="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120" dirty="0">
                <a:solidFill>
                  <a:srgbClr val="010101"/>
                </a:solidFill>
                <a:latin typeface="Arial"/>
                <a:cs typeface="Arial"/>
              </a:rPr>
              <a:t>to</a:t>
            </a:r>
            <a:r>
              <a:rPr sz="3000" spc="-5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160" dirty="0">
                <a:solidFill>
                  <a:srgbClr val="010101"/>
                </a:solidFill>
                <a:latin typeface="Arial"/>
                <a:cs typeface="Arial"/>
              </a:rPr>
              <a:t>be</a:t>
            </a:r>
            <a:r>
              <a:rPr sz="3000" spc="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65" dirty="0">
                <a:solidFill>
                  <a:srgbClr val="010101"/>
                </a:solidFill>
                <a:latin typeface="Arial"/>
                <a:cs typeface="Arial"/>
              </a:rPr>
              <a:t>filled</a:t>
            </a:r>
            <a:r>
              <a:rPr sz="3000" spc="5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85" dirty="0">
                <a:solidFill>
                  <a:srgbClr val="010101"/>
                </a:solidFill>
                <a:latin typeface="Arial"/>
                <a:cs typeface="Arial"/>
              </a:rPr>
              <a:t>every</a:t>
            </a:r>
            <a:r>
              <a:rPr sz="3000" spc="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70" dirty="0">
                <a:solidFill>
                  <a:srgbClr val="010101"/>
                </a:solidFill>
                <a:latin typeface="Arial"/>
                <a:cs typeface="Arial"/>
              </a:rPr>
              <a:t>time</a:t>
            </a:r>
            <a:endParaRPr sz="3000">
              <a:latin typeface="Arial"/>
              <a:cs typeface="Arial"/>
            </a:endParaRPr>
          </a:p>
          <a:p>
            <a:pPr marL="346710" marR="69850" indent="-334645">
              <a:lnSpc>
                <a:spcPct val="107000"/>
              </a:lnSpc>
              <a:spcBef>
                <a:spcPts val="815"/>
              </a:spcBef>
              <a:buChar char="•"/>
              <a:tabLst>
                <a:tab pos="356870" algn="l"/>
              </a:tabLst>
            </a:pPr>
            <a:r>
              <a:rPr sz="3000" spc="150" dirty="0">
                <a:solidFill>
                  <a:srgbClr val="010101"/>
                </a:solidFill>
                <a:latin typeface="Arial"/>
                <a:cs typeface="Arial"/>
              </a:rPr>
              <a:t>The</a:t>
            </a:r>
            <a:r>
              <a:rPr sz="3000" spc="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70" dirty="0">
                <a:solidFill>
                  <a:srgbClr val="010101"/>
                </a:solidFill>
                <a:latin typeface="Arial"/>
                <a:cs typeface="Arial"/>
              </a:rPr>
              <a:t>alternative</a:t>
            </a:r>
            <a:r>
              <a:rPr sz="3000" spc="254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85" dirty="0">
                <a:solidFill>
                  <a:srgbClr val="010101"/>
                </a:solidFill>
                <a:latin typeface="Arial"/>
                <a:cs typeface="Arial"/>
              </a:rPr>
              <a:t>is</a:t>
            </a:r>
            <a:r>
              <a:rPr sz="3000" spc="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120" dirty="0">
                <a:solidFill>
                  <a:srgbClr val="010101"/>
                </a:solidFill>
                <a:latin typeface="Arial"/>
                <a:cs typeface="Arial"/>
              </a:rPr>
              <a:t>to</a:t>
            </a:r>
            <a:r>
              <a:rPr sz="3000" spc="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75" dirty="0">
                <a:solidFill>
                  <a:srgbClr val="010101"/>
                </a:solidFill>
                <a:latin typeface="Arial"/>
                <a:cs typeface="Arial"/>
              </a:rPr>
              <a:t>wait</a:t>
            </a:r>
            <a:r>
              <a:rPr sz="3000" spc="1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120" dirty="0">
                <a:solidFill>
                  <a:srgbClr val="010101"/>
                </a:solidFill>
                <a:latin typeface="Arial"/>
                <a:cs typeface="Arial"/>
              </a:rPr>
              <a:t>to</a:t>
            </a:r>
            <a:r>
              <a:rPr sz="3000" spc="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dirty="0">
                <a:solidFill>
                  <a:srgbClr val="010101"/>
                </a:solidFill>
                <a:latin typeface="Arial"/>
                <a:cs typeface="Arial"/>
              </a:rPr>
              <a:t>fill</a:t>
            </a:r>
            <a:r>
              <a:rPr sz="3000" spc="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114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3000" spc="10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55" dirty="0">
                <a:solidFill>
                  <a:srgbClr val="010101"/>
                </a:solidFill>
                <a:latin typeface="Arial"/>
                <a:cs typeface="Arial"/>
              </a:rPr>
              <a:t>slot 	</a:t>
            </a:r>
            <a:r>
              <a:rPr sz="3000" spc="70" dirty="0">
                <a:solidFill>
                  <a:srgbClr val="010101"/>
                </a:solidFill>
                <a:latin typeface="Arial"/>
                <a:cs typeface="Arial"/>
              </a:rPr>
              <a:t>until</a:t>
            </a:r>
            <a:r>
              <a:rPr sz="3000" spc="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75" dirty="0">
                <a:solidFill>
                  <a:srgbClr val="010101"/>
                </a:solidFill>
                <a:latin typeface="Arial"/>
                <a:cs typeface="Arial"/>
              </a:rPr>
              <a:t>information</a:t>
            </a:r>
            <a:r>
              <a:rPr sz="3000" spc="18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85" dirty="0">
                <a:solidFill>
                  <a:srgbClr val="010101"/>
                </a:solidFill>
                <a:latin typeface="Arial"/>
                <a:cs typeface="Arial"/>
              </a:rPr>
              <a:t>is </a:t>
            </a:r>
            <a:r>
              <a:rPr sz="3000" spc="75" dirty="0">
                <a:solidFill>
                  <a:srgbClr val="010101"/>
                </a:solidFill>
                <a:latin typeface="Arial"/>
                <a:cs typeface="Arial"/>
              </a:rPr>
              <a:t>required</a:t>
            </a:r>
            <a:r>
              <a:rPr sz="3000" spc="1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65" dirty="0">
                <a:solidFill>
                  <a:srgbClr val="010101"/>
                </a:solidFill>
                <a:latin typeface="Arial"/>
                <a:cs typeface="Arial"/>
              </a:rPr>
              <a:t>(e.g.</a:t>
            </a:r>
            <a:r>
              <a:rPr sz="3000" spc="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85" dirty="0">
                <a:solidFill>
                  <a:srgbClr val="010101"/>
                </a:solidFill>
                <a:latin typeface="Arial"/>
                <a:cs typeface="Arial"/>
              </a:rPr>
              <a:t>using 	</a:t>
            </a:r>
            <a:r>
              <a:rPr sz="3000" dirty="0">
                <a:solidFill>
                  <a:srgbClr val="010101"/>
                </a:solidFill>
                <a:latin typeface="Arial"/>
                <a:cs typeface="Arial"/>
              </a:rPr>
              <a:t>if-</a:t>
            </a:r>
            <a:r>
              <a:rPr sz="3000" spc="95" dirty="0">
                <a:solidFill>
                  <a:srgbClr val="010101"/>
                </a:solidFill>
                <a:latin typeface="Arial"/>
                <a:cs typeface="Arial"/>
              </a:rPr>
              <a:t>needed</a:t>
            </a:r>
            <a:r>
              <a:rPr sz="3000" spc="204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75" dirty="0">
                <a:solidFill>
                  <a:srgbClr val="010101"/>
                </a:solidFill>
                <a:latin typeface="Arial"/>
                <a:cs typeface="Arial"/>
              </a:rPr>
              <a:t>inheritance</a:t>
            </a:r>
            <a:r>
              <a:rPr sz="3000" spc="20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75" dirty="0">
                <a:solidFill>
                  <a:srgbClr val="010101"/>
                </a:solidFill>
                <a:latin typeface="Arial"/>
                <a:cs typeface="Arial"/>
              </a:rPr>
              <a:t>or</a:t>
            </a:r>
            <a:r>
              <a:rPr sz="3000" spc="10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120" dirty="0">
                <a:solidFill>
                  <a:srgbClr val="010101"/>
                </a:solidFill>
                <a:latin typeface="Arial"/>
                <a:cs typeface="Arial"/>
              </a:rPr>
              <a:t>the</a:t>
            </a:r>
            <a:r>
              <a:rPr sz="3000" spc="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000" spc="50" dirty="0">
                <a:solidFill>
                  <a:srgbClr val="010101"/>
                </a:solidFill>
                <a:latin typeface="Arial"/>
                <a:cs typeface="Arial"/>
              </a:rPr>
              <a:t>equivalent)</a:t>
            </a:r>
            <a:endParaRPr sz="3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85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8231" rIns="0" bIns="0" rtlCol="0">
            <a:spAutoFit/>
          </a:bodyPr>
          <a:lstStyle/>
          <a:p>
            <a:pPr marL="2190750">
              <a:lnSpc>
                <a:spcPct val="100000"/>
              </a:lnSpc>
              <a:spcBef>
                <a:spcPts val="105"/>
              </a:spcBef>
            </a:pPr>
            <a:r>
              <a:rPr sz="4450" b="1" spc="-300" dirty="0">
                <a:solidFill>
                  <a:srgbClr val="050505"/>
                </a:solidFill>
                <a:latin typeface="Arial"/>
                <a:cs typeface="Arial"/>
              </a:rPr>
              <a:t>Scripts</a:t>
            </a:r>
            <a:endParaRPr sz="44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6973" y="1977957"/>
            <a:ext cx="7360284" cy="386524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53695" marR="5080" indent="-341630">
              <a:lnSpc>
                <a:spcPct val="102499"/>
              </a:lnSpc>
              <a:spcBef>
                <a:spcPts val="20"/>
              </a:spcBef>
              <a:buChar char="•"/>
              <a:tabLst>
                <a:tab pos="359410" algn="l"/>
              </a:tabLst>
            </a:pPr>
            <a:r>
              <a:rPr sz="2700" spc="75" dirty="0">
                <a:solidFill>
                  <a:srgbClr val="050505"/>
                </a:solidFill>
                <a:latin typeface="Arial"/>
                <a:cs typeface="Arial"/>
              </a:rPr>
              <a:t>Can</a:t>
            </a:r>
            <a:r>
              <a:rPr sz="2700" spc="2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700" spc="100" dirty="0">
                <a:solidFill>
                  <a:srgbClr val="050505"/>
                </a:solidFill>
                <a:latin typeface="Arial"/>
                <a:cs typeface="Arial"/>
              </a:rPr>
              <a:t>be</a:t>
            </a:r>
            <a:r>
              <a:rPr sz="2700" spc="9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700" spc="65" dirty="0">
                <a:solidFill>
                  <a:srgbClr val="050505"/>
                </a:solidFill>
                <a:latin typeface="Arial"/>
                <a:cs typeface="Arial"/>
              </a:rPr>
              <a:t>used</a:t>
            </a:r>
            <a:r>
              <a:rPr sz="2700" spc="114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700" spc="80" dirty="0">
                <a:solidFill>
                  <a:srgbClr val="050505"/>
                </a:solidFill>
                <a:latin typeface="Arial"/>
                <a:cs typeface="Arial"/>
              </a:rPr>
              <a:t>in</a:t>
            </a:r>
            <a:r>
              <a:rPr sz="2700" spc="-3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50505"/>
                </a:solidFill>
                <a:latin typeface="Arial"/>
                <a:cs typeface="Arial"/>
              </a:rPr>
              <a:t>question</a:t>
            </a:r>
            <a:r>
              <a:rPr sz="2700" spc="254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50505"/>
                </a:solidFill>
                <a:latin typeface="Arial"/>
                <a:cs typeface="Arial"/>
              </a:rPr>
              <a:t>answering</a:t>
            </a:r>
            <a:r>
              <a:rPr sz="2700" spc="37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700" spc="-10" dirty="0">
                <a:solidFill>
                  <a:srgbClr val="050505"/>
                </a:solidFill>
                <a:latin typeface="Arial"/>
                <a:cs typeface="Arial"/>
              </a:rPr>
              <a:t>program 	</a:t>
            </a:r>
            <a:r>
              <a:rPr sz="2700" dirty="0">
                <a:solidFill>
                  <a:srgbClr val="050505"/>
                </a:solidFill>
                <a:latin typeface="Arial"/>
                <a:cs typeface="Arial"/>
              </a:rPr>
              <a:t>(e.g.</a:t>
            </a:r>
            <a:r>
              <a:rPr sz="2700" spc="17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50505"/>
                </a:solidFill>
                <a:latin typeface="Arial"/>
                <a:cs typeface="Arial"/>
              </a:rPr>
              <a:t>story</a:t>
            </a:r>
            <a:r>
              <a:rPr sz="2700" spc="23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700" spc="40" dirty="0">
                <a:solidFill>
                  <a:srgbClr val="050505"/>
                </a:solidFill>
                <a:latin typeface="Arial"/>
                <a:cs typeface="Arial"/>
              </a:rPr>
              <a:t>comprehension)</a:t>
            </a:r>
            <a:endParaRPr sz="2700">
              <a:latin typeface="Arial"/>
              <a:cs typeface="Arial"/>
            </a:endParaRPr>
          </a:p>
          <a:p>
            <a:pPr marL="753110" lvl="1" indent="-301625">
              <a:lnSpc>
                <a:spcPct val="100000"/>
              </a:lnSpc>
              <a:spcBef>
                <a:spcPts val="765"/>
              </a:spcBef>
              <a:buChar char="-"/>
              <a:tabLst>
                <a:tab pos="753110" algn="l"/>
              </a:tabLst>
            </a:pP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Why</a:t>
            </a:r>
            <a:r>
              <a:rPr sz="2300" spc="8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75" dirty="0">
                <a:solidFill>
                  <a:srgbClr val="050505"/>
                </a:solidFill>
                <a:latin typeface="Arial"/>
                <a:cs typeface="Arial"/>
              </a:rPr>
              <a:t>did</a:t>
            </a:r>
            <a:r>
              <a:rPr sz="2300" spc="4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100" dirty="0">
                <a:solidFill>
                  <a:srgbClr val="050505"/>
                </a:solidFill>
                <a:latin typeface="Arial"/>
                <a:cs typeface="Arial"/>
              </a:rPr>
              <a:t>a</a:t>
            </a:r>
            <a:r>
              <a:rPr sz="2300" spc="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waiter</a:t>
            </a:r>
            <a:r>
              <a:rPr sz="2300" spc="15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65" dirty="0">
                <a:solidFill>
                  <a:srgbClr val="050505"/>
                </a:solidFill>
                <a:latin typeface="Arial"/>
                <a:cs typeface="Arial"/>
              </a:rPr>
              <a:t>bring</a:t>
            </a:r>
            <a:r>
              <a:rPr sz="2300" spc="-5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70" dirty="0">
                <a:solidFill>
                  <a:srgbClr val="050505"/>
                </a:solidFill>
                <a:latin typeface="Arial"/>
                <a:cs typeface="Arial"/>
              </a:rPr>
              <a:t>John</a:t>
            </a:r>
            <a:r>
              <a:rPr sz="2300" spc="11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75" dirty="0">
                <a:solidFill>
                  <a:srgbClr val="050505"/>
                </a:solidFill>
                <a:latin typeface="Arial"/>
                <a:cs typeface="Arial"/>
              </a:rPr>
              <a:t>a</a:t>
            </a:r>
            <a:r>
              <a:rPr sz="2300" spc="3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40" dirty="0">
                <a:solidFill>
                  <a:srgbClr val="050505"/>
                </a:solidFill>
                <a:latin typeface="Arial"/>
                <a:cs typeface="Arial"/>
              </a:rPr>
              <a:t>menu?</a:t>
            </a:r>
            <a:endParaRPr sz="2300">
              <a:latin typeface="Arial"/>
              <a:cs typeface="Arial"/>
            </a:endParaRPr>
          </a:p>
          <a:p>
            <a:pPr marL="349250" marR="382905" indent="-337185">
              <a:lnSpc>
                <a:spcPct val="104700"/>
              </a:lnSpc>
              <a:spcBef>
                <a:spcPts val="645"/>
              </a:spcBef>
              <a:buChar char="•"/>
              <a:tabLst>
                <a:tab pos="349250" algn="l"/>
                <a:tab pos="355600" algn="l"/>
              </a:tabLst>
            </a:pPr>
            <a:r>
              <a:rPr sz="2700" dirty="0">
                <a:solidFill>
                  <a:srgbClr val="050505"/>
                </a:solidFill>
                <a:latin typeface="Arial"/>
                <a:cs typeface="Arial"/>
              </a:rPr>
              <a:t>	Scripts</a:t>
            </a:r>
            <a:r>
              <a:rPr sz="2700" spc="204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700" spc="80" dirty="0">
                <a:solidFill>
                  <a:srgbClr val="050505"/>
                </a:solidFill>
                <a:latin typeface="Arial"/>
                <a:cs typeface="Arial"/>
              </a:rPr>
              <a:t>can</a:t>
            </a:r>
            <a:r>
              <a:rPr sz="2700" spc="13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50505"/>
                </a:solidFill>
                <a:latin typeface="Arial"/>
                <a:cs typeface="Arial"/>
              </a:rPr>
              <a:t>also</a:t>
            </a:r>
            <a:r>
              <a:rPr sz="2700" spc="19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700" spc="60" dirty="0">
                <a:solidFill>
                  <a:srgbClr val="050505"/>
                </a:solidFill>
                <a:latin typeface="Arial"/>
                <a:cs typeface="Arial"/>
              </a:rPr>
              <a:t>help</a:t>
            </a:r>
            <a:r>
              <a:rPr sz="2700" spc="6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700" spc="95" dirty="0">
                <a:solidFill>
                  <a:srgbClr val="050505"/>
                </a:solidFill>
                <a:latin typeface="Arial"/>
                <a:cs typeface="Arial"/>
              </a:rPr>
              <a:t>to</a:t>
            </a:r>
            <a:r>
              <a:rPr sz="2700" spc="10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50505"/>
                </a:solidFill>
                <a:latin typeface="Arial"/>
                <a:cs typeface="Arial"/>
              </a:rPr>
              <a:t>focus</a:t>
            </a:r>
            <a:r>
              <a:rPr sz="2700" spc="21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50505"/>
                </a:solidFill>
                <a:latin typeface="Arial"/>
                <a:cs typeface="Arial"/>
              </a:rPr>
              <a:t>attention</a:t>
            </a:r>
            <a:r>
              <a:rPr sz="2700" spc="30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700" spc="30" dirty="0">
                <a:solidFill>
                  <a:srgbClr val="050505"/>
                </a:solidFill>
                <a:latin typeface="Arial"/>
                <a:cs typeface="Arial"/>
              </a:rPr>
              <a:t>on </a:t>
            </a:r>
            <a:r>
              <a:rPr sz="2700" spc="45" dirty="0">
                <a:solidFill>
                  <a:srgbClr val="050505"/>
                </a:solidFill>
                <a:latin typeface="Arial"/>
                <a:cs typeface="Arial"/>
              </a:rPr>
              <a:t>unusual</a:t>
            </a:r>
            <a:r>
              <a:rPr sz="2700" spc="13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700" spc="50" dirty="0">
                <a:solidFill>
                  <a:srgbClr val="050505"/>
                </a:solidFill>
                <a:latin typeface="Arial"/>
                <a:cs typeface="Arial"/>
              </a:rPr>
              <a:t>events</a:t>
            </a:r>
            <a:r>
              <a:rPr sz="2700" spc="6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700" spc="95" dirty="0">
                <a:solidFill>
                  <a:srgbClr val="050505"/>
                </a:solidFill>
                <a:latin typeface="Arial"/>
                <a:cs typeface="Arial"/>
              </a:rPr>
              <a:t>as</a:t>
            </a:r>
            <a:r>
              <a:rPr sz="2700" spc="7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700" dirty="0">
                <a:solidFill>
                  <a:srgbClr val="050505"/>
                </a:solidFill>
                <a:latin typeface="Arial"/>
                <a:cs typeface="Arial"/>
              </a:rPr>
              <a:t>script</a:t>
            </a:r>
            <a:r>
              <a:rPr sz="2700" spc="15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700" spc="-10" dirty="0">
                <a:solidFill>
                  <a:srgbClr val="050505"/>
                </a:solidFill>
                <a:latin typeface="Arial"/>
                <a:cs typeface="Arial"/>
              </a:rPr>
              <a:t>departures</a:t>
            </a:r>
            <a:endParaRPr sz="2700">
              <a:latin typeface="Arial"/>
              <a:cs typeface="Arial"/>
            </a:endParaRPr>
          </a:p>
          <a:p>
            <a:pPr marL="748665" marR="26034" lvl="1" indent="-297180">
              <a:lnSpc>
                <a:spcPct val="105000"/>
              </a:lnSpc>
              <a:spcBef>
                <a:spcPts val="555"/>
              </a:spcBef>
              <a:buChar char="-"/>
              <a:tabLst>
                <a:tab pos="755015" algn="l"/>
              </a:tabLst>
            </a:pPr>
            <a:r>
              <a:rPr sz="2300" spc="70" dirty="0">
                <a:solidFill>
                  <a:srgbClr val="050505"/>
                </a:solidFill>
                <a:latin typeface="Arial"/>
                <a:cs typeface="Arial"/>
              </a:rPr>
              <a:t>John</a:t>
            </a:r>
            <a:r>
              <a:rPr sz="2300" spc="12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went</a:t>
            </a:r>
            <a:r>
              <a:rPr sz="2300" spc="11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70" dirty="0">
                <a:solidFill>
                  <a:srgbClr val="050505"/>
                </a:solidFill>
                <a:latin typeface="Arial"/>
                <a:cs typeface="Arial"/>
              </a:rPr>
              <a:t>to</a:t>
            </a:r>
            <a:r>
              <a:rPr sz="2300" spc="5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100" dirty="0">
                <a:solidFill>
                  <a:srgbClr val="050505"/>
                </a:solidFill>
                <a:latin typeface="Arial"/>
                <a:cs typeface="Arial"/>
              </a:rPr>
              <a:t>a</a:t>
            </a:r>
            <a:r>
              <a:rPr sz="2300" spc="1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restaurant,</a:t>
            </a:r>
            <a:r>
              <a:rPr sz="2300" spc="23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50" dirty="0">
                <a:solidFill>
                  <a:srgbClr val="050505"/>
                </a:solidFill>
                <a:latin typeface="Arial"/>
                <a:cs typeface="Arial"/>
              </a:rPr>
              <a:t>was</a:t>
            </a:r>
            <a:r>
              <a:rPr sz="2300" spc="114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60" dirty="0">
                <a:solidFill>
                  <a:srgbClr val="050505"/>
                </a:solidFill>
                <a:latin typeface="Arial"/>
                <a:cs typeface="Arial"/>
              </a:rPr>
              <a:t>shown</a:t>
            </a:r>
            <a:r>
              <a:rPr sz="2300" spc="10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70" dirty="0">
                <a:solidFill>
                  <a:srgbClr val="050505"/>
                </a:solidFill>
                <a:latin typeface="Arial"/>
                <a:cs typeface="Arial"/>
              </a:rPr>
              <a:t>to</a:t>
            </a:r>
            <a:r>
              <a:rPr sz="2300" spc="5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100" dirty="0">
                <a:solidFill>
                  <a:srgbClr val="050505"/>
                </a:solidFill>
                <a:latin typeface="Arial"/>
                <a:cs typeface="Arial"/>
              </a:rPr>
              <a:t>a</a:t>
            </a:r>
            <a:r>
              <a:rPr sz="2300" spc="-1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40" dirty="0">
                <a:solidFill>
                  <a:srgbClr val="050505"/>
                </a:solidFill>
                <a:latin typeface="Arial"/>
                <a:cs typeface="Arial"/>
              </a:rPr>
              <a:t>table, 	</a:t>
            </a:r>
            <a:r>
              <a:rPr sz="2300" spc="50" dirty="0">
                <a:solidFill>
                  <a:srgbClr val="050505"/>
                </a:solidFill>
                <a:latin typeface="Arial"/>
                <a:cs typeface="Arial"/>
              </a:rPr>
              <a:t>ordered</a:t>
            </a:r>
            <a:r>
              <a:rPr sz="2300" spc="3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60" dirty="0">
                <a:solidFill>
                  <a:srgbClr val="050505"/>
                </a:solidFill>
                <a:latin typeface="Arial"/>
                <a:cs typeface="Arial"/>
              </a:rPr>
              <a:t>a</a:t>
            </a:r>
            <a:r>
              <a:rPr sz="2300" spc="4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large</a:t>
            </a:r>
            <a:r>
              <a:rPr sz="2300" spc="114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50" dirty="0">
                <a:solidFill>
                  <a:srgbClr val="050505"/>
                </a:solidFill>
                <a:latin typeface="Arial"/>
                <a:cs typeface="Arial"/>
              </a:rPr>
              <a:t>steak</a:t>
            </a:r>
            <a:r>
              <a:rPr sz="2300" spc="5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50" dirty="0">
                <a:solidFill>
                  <a:srgbClr val="050505"/>
                </a:solidFill>
                <a:latin typeface="Arial"/>
                <a:cs typeface="Arial"/>
              </a:rPr>
              <a:t>waited</a:t>
            </a:r>
            <a:r>
              <a:rPr sz="2300" spc="10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for</a:t>
            </a:r>
            <a:r>
              <a:rPr sz="2300" spc="11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a</a:t>
            </a:r>
            <a:r>
              <a:rPr sz="2300" spc="7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60" dirty="0">
                <a:solidFill>
                  <a:srgbClr val="050505"/>
                </a:solidFill>
                <a:latin typeface="Arial"/>
                <a:cs typeface="Arial"/>
              </a:rPr>
              <a:t>long</a:t>
            </a:r>
            <a:r>
              <a:rPr sz="2300" spc="-1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65" dirty="0">
                <a:solidFill>
                  <a:srgbClr val="050505"/>
                </a:solidFill>
                <a:latin typeface="Arial"/>
                <a:cs typeface="Arial"/>
              </a:rPr>
              <a:t>time,</a:t>
            </a:r>
            <a:r>
              <a:rPr sz="2300" spc="-3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-25" dirty="0">
                <a:solidFill>
                  <a:srgbClr val="050505"/>
                </a:solidFill>
                <a:latin typeface="Arial"/>
                <a:cs typeface="Arial"/>
              </a:rPr>
              <a:t>got 	</a:t>
            </a: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angry,</a:t>
            </a:r>
            <a:r>
              <a:rPr sz="2300" spc="11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70" dirty="0">
                <a:solidFill>
                  <a:srgbClr val="050505"/>
                </a:solidFill>
                <a:latin typeface="Arial"/>
                <a:cs typeface="Arial"/>
              </a:rPr>
              <a:t>and</a:t>
            </a:r>
            <a:r>
              <a:rPr sz="2300" spc="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-10" dirty="0">
                <a:solidFill>
                  <a:srgbClr val="050505"/>
                </a:solidFill>
                <a:latin typeface="Arial"/>
                <a:cs typeface="Arial"/>
              </a:rPr>
              <a:t>left.</a:t>
            </a:r>
            <a:endParaRPr sz="2300">
              <a:latin typeface="Arial"/>
              <a:cs typeface="Arial"/>
            </a:endParaRPr>
          </a:p>
          <a:p>
            <a:pPr marL="762000" lvl="1" indent="-300990">
              <a:lnSpc>
                <a:spcPct val="100000"/>
              </a:lnSpc>
              <a:spcBef>
                <a:spcPts val="705"/>
              </a:spcBef>
              <a:buChar char="-"/>
              <a:tabLst>
                <a:tab pos="762000" algn="l"/>
              </a:tabLst>
            </a:pP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Why</a:t>
            </a:r>
            <a:r>
              <a:rPr sz="2300" spc="11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75" dirty="0">
                <a:solidFill>
                  <a:srgbClr val="050505"/>
                </a:solidFill>
                <a:latin typeface="Arial"/>
                <a:cs typeface="Arial"/>
              </a:rPr>
              <a:t>did</a:t>
            </a:r>
            <a:r>
              <a:rPr sz="2300" spc="-15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70" dirty="0">
                <a:solidFill>
                  <a:srgbClr val="050505"/>
                </a:solidFill>
                <a:latin typeface="Arial"/>
                <a:cs typeface="Arial"/>
              </a:rPr>
              <a:t>John</a:t>
            </a:r>
            <a:r>
              <a:rPr sz="2300" spc="5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050505"/>
                </a:solidFill>
                <a:latin typeface="Arial"/>
                <a:cs typeface="Arial"/>
              </a:rPr>
              <a:t>get</a:t>
            </a:r>
            <a:r>
              <a:rPr sz="2300" spc="70" dirty="0">
                <a:solidFill>
                  <a:srgbClr val="050505"/>
                </a:solidFill>
                <a:latin typeface="Arial"/>
                <a:cs typeface="Arial"/>
              </a:rPr>
              <a:t> </a:t>
            </a:r>
            <a:r>
              <a:rPr sz="2300" spc="-10" dirty="0">
                <a:solidFill>
                  <a:srgbClr val="050505"/>
                </a:solidFill>
                <a:latin typeface="Arial"/>
                <a:cs typeface="Arial"/>
              </a:rPr>
              <a:t>angry?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85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7305" rIns="0" bIns="0" rtlCol="0">
            <a:spAutoFit/>
          </a:bodyPr>
          <a:lstStyle/>
          <a:p>
            <a:pPr marL="598170">
              <a:lnSpc>
                <a:spcPct val="100000"/>
              </a:lnSpc>
              <a:spcBef>
                <a:spcPts val="105"/>
              </a:spcBef>
            </a:pPr>
            <a:r>
              <a:rPr sz="4300" dirty="0"/>
              <a:t>Strengths</a:t>
            </a:r>
            <a:r>
              <a:rPr sz="4300" spc="380" dirty="0"/>
              <a:t> </a:t>
            </a:r>
            <a:r>
              <a:rPr sz="4300" dirty="0"/>
              <a:t>of</a:t>
            </a:r>
            <a:r>
              <a:rPr sz="4300" spc="250" dirty="0"/>
              <a:t> </a:t>
            </a:r>
            <a:r>
              <a:rPr sz="4300" spc="-10" dirty="0"/>
              <a:t>Scripts</a:t>
            </a:r>
            <a:endParaRPr sz="4300"/>
          </a:p>
        </p:txBody>
      </p:sp>
      <p:sp>
        <p:nvSpPr>
          <p:cNvPr id="3" name="object 3"/>
          <p:cNvSpPr txBox="1"/>
          <p:nvPr/>
        </p:nvSpPr>
        <p:spPr>
          <a:xfrm>
            <a:off x="764280" y="1971972"/>
            <a:ext cx="7033259" cy="3640454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354330" marR="5080" indent="-341630">
              <a:lnSpc>
                <a:spcPct val="102600"/>
              </a:lnSpc>
              <a:spcBef>
                <a:spcPts val="5"/>
              </a:spcBef>
              <a:buChar char="•"/>
              <a:tabLst>
                <a:tab pos="360045" algn="l"/>
              </a:tabLst>
            </a:pPr>
            <a:r>
              <a:rPr sz="3100" spc="50" dirty="0">
                <a:solidFill>
                  <a:srgbClr val="010101"/>
                </a:solidFill>
                <a:latin typeface="Arial"/>
                <a:cs typeface="Arial"/>
              </a:rPr>
              <a:t>Can</a:t>
            </a:r>
            <a:r>
              <a:rPr sz="3100" spc="2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100" dirty="0">
                <a:solidFill>
                  <a:srgbClr val="010101"/>
                </a:solidFill>
                <a:latin typeface="Arial"/>
                <a:cs typeface="Arial"/>
              </a:rPr>
              <a:t>be</a:t>
            </a:r>
            <a:r>
              <a:rPr sz="3100" spc="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60" dirty="0">
                <a:solidFill>
                  <a:srgbClr val="010101"/>
                </a:solidFill>
                <a:latin typeface="Arial"/>
                <a:cs typeface="Arial"/>
              </a:rPr>
              <a:t>used</a:t>
            </a:r>
            <a:r>
              <a:rPr sz="3100" spc="-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60" dirty="0">
                <a:solidFill>
                  <a:srgbClr val="010101"/>
                </a:solidFill>
                <a:latin typeface="Arial"/>
                <a:cs typeface="Arial"/>
              </a:rPr>
              <a:t>to</a:t>
            </a:r>
            <a:r>
              <a:rPr sz="3100" spc="-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predicate</a:t>
            </a:r>
            <a:r>
              <a:rPr sz="3100" spc="2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events</a:t>
            </a:r>
            <a:r>
              <a:rPr sz="3100" spc="114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35" dirty="0">
                <a:solidFill>
                  <a:srgbClr val="010101"/>
                </a:solidFill>
                <a:latin typeface="Arial"/>
                <a:cs typeface="Arial"/>
              </a:rPr>
              <a:t>and 	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answer</a:t>
            </a:r>
            <a:r>
              <a:rPr sz="3100" spc="20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-10" dirty="0">
                <a:solidFill>
                  <a:srgbClr val="010101"/>
                </a:solidFill>
                <a:latin typeface="Arial"/>
                <a:cs typeface="Arial"/>
              </a:rPr>
              <a:t>questions</a:t>
            </a:r>
            <a:endParaRPr sz="3100">
              <a:latin typeface="Arial"/>
              <a:cs typeface="Arial"/>
            </a:endParaRPr>
          </a:p>
          <a:p>
            <a:pPr marL="356870" marR="346075" indent="-344805">
              <a:lnSpc>
                <a:spcPct val="103499"/>
              </a:lnSpc>
              <a:spcBef>
                <a:spcPts val="815"/>
              </a:spcBef>
              <a:buChar char="•"/>
              <a:tabLst>
                <a:tab pos="356870" algn="l"/>
                <a:tab pos="361315" algn="l"/>
              </a:tabLst>
            </a:pP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	Provide</a:t>
            </a:r>
            <a:r>
              <a:rPr sz="3100" spc="17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3100" spc="1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framework</a:t>
            </a:r>
            <a:r>
              <a:rPr sz="3100" spc="3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for</a:t>
            </a:r>
            <a:r>
              <a:rPr sz="3100" spc="9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-10" dirty="0">
                <a:solidFill>
                  <a:srgbClr val="010101"/>
                </a:solidFill>
                <a:latin typeface="Arial"/>
                <a:cs typeface="Arial"/>
              </a:rPr>
              <a:t>integrating 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observations</a:t>
            </a:r>
            <a:r>
              <a:rPr sz="3100" spc="35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into</a:t>
            </a:r>
            <a:r>
              <a:rPr sz="3100" spc="1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50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3100" spc="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-10" dirty="0">
                <a:solidFill>
                  <a:srgbClr val="010101"/>
                </a:solidFill>
                <a:latin typeface="Arial"/>
                <a:cs typeface="Arial"/>
              </a:rPr>
              <a:t>coherent interpretation</a:t>
            </a:r>
            <a:endParaRPr sz="3100">
              <a:latin typeface="Arial"/>
              <a:cs typeface="Arial"/>
            </a:endParaRPr>
          </a:p>
          <a:p>
            <a:pPr marL="355600" marR="87630" indent="-343535">
              <a:lnSpc>
                <a:spcPct val="104500"/>
              </a:lnSpc>
              <a:spcBef>
                <a:spcPts val="780"/>
              </a:spcBef>
              <a:buChar char="•"/>
              <a:tabLst>
                <a:tab pos="357505" algn="l"/>
              </a:tabLst>
            </a:pP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Scripts</a:t>
            </a:r>
            <a:r>
              <a:rPr sz="3100" spc="14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provide</a:t>
            </a:r>
            <a:r>
              <a:rPr sz="3100" spc="254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scheme</a:t>
            </a:r>
            <a:r>
              <a:rPr sz="3100" spc="3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for</a:t>
            </a:r>
            <a:r>
              <a:rPr sz="3100" spc="17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-10" dirty="0">
                <a:solidFill>
                  <a:srgbClr val="010101"/>
                </a:solidFill>
                <a:latin typeface="Arial"/>
                <a:cs typeface="Arial"/>
              </a:rPr>
              <a:t>detecting 	</a:t>
            </a:r>
            <a:r>
              <a:rPr sz="3100" dirty="0">
                <a:solidFill>
                  <a:srgbClr val="010101"/>
                </a:solidFill>
                <a:latin typeface="Arial"/>
                <a:cs typeface="Arial"/>
              </a:rPr>
              <a:t>unusual</a:t>
            </a:r>
            <a:r>
              <a:rPr sz="3100" spc="2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100" spc="-10" dirty="0">
                <a:solidFill>
                  <a:srgbClr val="010101"/>
                </a:solidFill>
                <a:latin typeface="Arial"/>
                <a:cs typeface="Arial"/>
              </a:rPr>
              <a:t>events</a:t>
            </a:r>
            <a:endParaRPr sz="3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85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3663" rIns="0" bIns="0" rtlCol="0">
            <a:spAutoFit/>
          </a:bodyPr>
          <a:lstStyle/>
          <a:p>
            <a:pPr marL="204470">
              <a:lnSpc>
                <a:spcPct val="100000"/>
              </a:lnSpc>
              <a:spcBef>
                <a:spcPts val="105"/>
              </a:spcBef>
            </a:pPr>
            <a:r>
              <a:rPr dirty="0"/>
              <a:t>Weaknesses</a:t>
            </a:r>
            <a:r>
              <a:rPr spc="610" dirty="0"/>
              <a:t> </a:t>
            </a:r>
            <a:r>
              <a:rPr dirty="0"/>
              <a:t>of</a:t>
            </a:r>
            <a:r>
              <a:rPr spc="484" dirty="0"/>
              <a:t> </a:t>
            </a:r>
            <a:r>
              <a:rPr spc="45" dirty="0"/>
              <a:t>Scripts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3271" y="1899041"/>
            <a:ext cx="7454265" cy="380682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53695" marR="194310" indent="-341630">
              <a:lnSpc>
                <a:spcPts val="3529"/>
              </a:lnSpc>
              <a:spcBef>
                <a:spcPts val="530"/>
              </a:spcBef>
              <a:buChar char="•"/>
              <a:tabLst>
                <a:tab pos="360045" algn="l"/>
              </a:tabLst>
            </a:pPr>
            <a:r>
              <a:rPr sz="3250" dirty="0">
                <a:solidFill>
                  <a:srgbClr val="010101"/>
                </a:solidFill>
                <a:latin typeface="Arial"/>
                <a:cs typeface="Arial"/>
              </a:rPr>
              <a:t>Less</a:t>
            </a:r>
            <a:r>
              <a:rPr sz="3250" spc="-18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-20" dirty="0">
                <a:solidFill>
                  <a:srgbClr val="010101"/>
                </a:solidFill>
                <a:latin typeface="Arial"/>
                <a:cs typeface="Arial"/>
              </a:rPr>
              <a:t>general</a:t>
            </a:r>
            <a:r>
              <a:rPr sz="3250" spc="-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010101"/>
                </a:solidFill>
                <a:latin typeface="Arial"/>
                <a:cs typeface="Arial"/>
              </a:rPr>
              <a:t>than</a:t>
            </a:r>
            <a:r>
              <a:rPr sz="3250" spc="-17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-20" dirty="0">
                <a:solidFill>
                  <a:srgbClr val="010101"/>
                </a:solidFill>
                <a:latin typeface="Arial"/>
                <a:cs typeface="Arial"/>
              </a:rPr>
              <a:t>frames</a:t>
            </a:r>
            <a:r>
              <a:rPr sz="3250" spc="-7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010101"/>
                </a:solidFill>
                <a:latin typeface="Arial"/>
                <a:cs typeface="Arial"/>
              </a:rPr>
              <a:t>so</a:t>
            </a:r>
            <a:r>
              <a:rPr sz="3250" spc="-204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-25" dirty="0">
                <a:solidFill>
                  <a:srgbClr val="010101"/>
                </a:solidFill>
                <a:latin typeface="Arial"/>
                <a:cs typeface="Arial"/>
              </a:rPr>
              <a:t>not 	</a:t>
            </a:r>
            <a:r>
              <a:rPr sz="3250" spc="-35" dirty="0">
                <a:solidFill>
                  <a:srgbClr val="010101"/>
                </a:solidFill>
                <a:latin typeface="Arial"/>
                <a:cs typeface="Arial"/>
              </a:rPr>
              <a:t>appropriate</a:t>
            </a:r>
            <a:r>
              <a:rPr sz="3250" spc="-7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010101"/>
                </a:solidFill>
                <a:latin typeface="Arial"/>
                <a:cs typeface="Arial"/>
              </a:rPr>
              <a:t>for</a:t>
            </a:r>
            <a:r>
              <a:rPr sz="3250" spc="-1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-10" dirty="0">
                <a:solidFill>
                  <a:srgbClr val="010101"/>
                </a:solidFill>
                <a:latin typeface="Arial"/>
                <a:cs typeface="Arial"/>
              </a:rPr>
              <a:t>some</a:t>
            </a:r>
            <a:r>
              <a:rPr sz="3250" spc="-2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-25" dirty="0">
                <a:solidFill>
                  <a:srgbClr val="010101"/>
                </a:solidFill>
                <a:latin typeface="Arial"/>
                <a:cs typeface="Arial"/>
              </a:rPr>
              <a:t>knowledge</a:t>
            </a:r>
            <a:r>
              <a:rPr sz="3250" spc="-114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-10" dirty="0">
                <a:solidFill>
                  <a:srgbClr val="010101"/>
                </a:solidFill>
                <a:latin typeface="Arial"/>
                <a:cs typeface="Arial"/>
              </a:rPr>
              <a:t>types</a:t>
            </a:r>
            <a:endParaRPr sz="3250">
              <a:latin typeface="Arial"/>
              <a:cs typeface="Arial"/>
            </a:endParaRPr>
          </a:p>
          <a:p>
            <a:pPr marL="354330" marR="16510" indent="-342265">
              <a:lnSpc>
                <a:spcPts val="3460"/>
              </a:lnSpc>
              <a:spcBef>
                <a:spcPts val="770"/>
              </a:spcBef>
              <a:buChar char="•"/>
              <a:tabLst>
                <a:tab pos="356870" algn="l"/>
              </a:tabLst>
            </a:pPr>
            <a:r>
              <a:rPr sz="3250" dirty="0">
                <a:solidFill>
                  <a:srgbClr val="010101"/>
                </a:solidFill>
                <a:latin typeface="Arial"/>
                <a:cs typeface="Arial"/>
              </a:rPr>
              <a:t>If</a:t>
            </a:r>
            <a:r>
              <a:rPr sz="3250" spc="-1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-10" dirty="0">
                <a:solidFill>
                  <a:srgbClr val="010101"/>
                </a:solidFill>
                <a:latin typeface="Arial"/>
                <a:cs typeface="Arial"/>
              </a:rPr>
              <a:t>scripts</a:t>
            </a:r>
            <a:r>
              <a:rPr sz="3250" spc="-1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010101"/>
                </a:solidFill>
                <a:latin typeface="Arial"/>
                <a:cs typeface="Arial"/>
              </a:rPr>
              <a:t>can</a:t>
            </a:r>
            <a:r>
              <a:rPr sz="3250" spc="-2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010101"/>
                </a:solidFill>
                <a:latin typeface="Arial"/>
                <a:cs typeface="Arial"/>
              </a:rPr>
              <a:t>only</a:t>
            </a:r>
            <a:r>
              <a:rPr sz="3250" spc="-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-20" dirty="0">
                <a:solidFill>
                  <a:srgbClr val="010101"/>
                </a:solidFill>
                <a:latin typeface="Arial"/>
                <a:cs typeface="Arial"/>
              </a:rPr>
              <a:t>account</a:t>
            </a:r>
            <a:r>
              <a:rPr sz="3250" spc="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010101"/>
                </a:solidFill>
                <a:latin typeface="Arial"/>
                <a:cs typeface="Arial"/>
              </a:rPr>
              <a:t>for</a:t>
            </a:r>
            <a:r>
              <a:rPr sz="3250" spc="-1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010101"/>
                </a:solidFill>
                <a:latin typeface="Arial"/>
                <a:cs typeface="Arial"/>
              </a:rPr>
              <a:t>all</a:t>
            </a:r>
            <a:r>
              <a:rPr sz="3250" spc="-2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-10" dirty="0">
                <a:solidFill>
                  <a:srgbClr val="010101"/>
                </a:solidFill>
                <a:latin typeface="Arial"/>
                <a:cs typeface="Arial"/>
              </a:rPr>
              <a:t>details 	</a:t>
            </a:r>
            <a:r>
              <a:rPr sz="3250" dirty="0">
                <a:solidFill>
                  <a:srgbClr val="010101"/>
                </a:solidFill>
                <a:latin typeface="Arial"/>
                <a:cs typeface="Arial"/>
              </a:rPr>
              <a:t>in</a:t>
            </a:r>
            <a:r>
              <a:rPr sz="3250" spc="-2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105" dirty="0">
                <a:solidFill>
                  <a:srgbClr val="010101"/>
                </a:solidFill>
                <a:latin typeface="Arial"/>
                <a:cs typeface="Arial"/>
              </a:rPr>
              <a:t>a</a:t>
            </a:r>
            <a:r>
              <a:rPr sz="3250" spc="-22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-20" dirty="0">
                <a:solidFill>
                  <a:srgbClr val="010101"/>
                </a:solidFill>
                <a:latin typeface="Arial"/>
                <a:cs typeface="Arial"/>
              </a:rPr>
              <a:t>restricted</a:t>
            </a:r>
            <a:r>
              <a:rPr sz="3250" spc="-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-30" dirty="0">
                <a:solidFill>
                  <a:srgbClr val="010101"/>
                </a:solidFill>
                <a:latin typeface="Arial"/>
                <a:cs typeface="Arial"/>
              </a:rPr>
              <a:t>domain</a:t>
            </a:r>
            <a:r>
              <a:rPr sz="3250" spc="-9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010101"/>
                </a:solidFill>
                <a:latin typeface="Arial"/>
                <a:cs typeface="Arial"/>
              </a:rPr>
              <a:t>they</a:t>
            </a:r>
            <a:r>
              <a:rPr sz="3250" spc="-3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010101"/>
                </a:solidFill>
                <a:latin typeface="Arial"/>
                <a:cs typeface="Arial"/>
              </a:rPr>
              <a:t>are</a:t>
            </a:r>
            <a:r>
              <a:rPr sz="3250" spc="-204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010101"/>
                </a:solidFill>
                <a:latin typeface="Arial"/>
                <a:cs typeface="Arial"/>
              </a:rPr>
              <a:t>no</a:t>
            </a:r>
            <a:r>
              <a:rPr sz="3250" spc="-15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-20" dirty="0">
                <a:solidFill>
                  <a:srgbClr val="010101"/>
                </a:solidFill>
                <a:latin typeface="Arial"/>
                <a:cs typeface="Arial"/>
              </a:rPr>
              <a:t>very 	</a:t>
            </a:r>
            <a:r>
              <a:rPr sz="3250" spc="-10" dirty="0">
                <a:solidFill>
                  <a:srgbClr val="010101"/>
                </a:solidFill>
                <a:latin typeface="Arial"/>
                <a:cs typeface="Arial"/>
              </a:rPr>
              <a:t>interesting</a:t>
            </a:r>
            <a:endParaRPr sz="3250">
              <a:latin typeface="Arial"/>
              <a:cs typeface="Arial"/>
            </a:endParaRPr>
          </a:p>
          <a:p>
            <a:pPr marL="354330" marR="5080" indent="-342265">
              <a:lnSpc>
                <a:spcPts val="3460"/>
              </a:lnSpc>
              <a:spcBef>
                <a:spcPts val="785"/>
              </a:spcBef>
              <a:buChar char="•"/>
              <a:tabLst>
                <a:tab pos="356870" algn="l"/>
              </a:tabLst>
            </a:pPr>
            <a:r>
              <a:rPr sz="3250" dirty="0">
                <a:solidFill>
                  <a:srgbClr val="010101"/>
                </a:solidFill>
                <a:latin typeface="Arial"/>
                <a:cs typeface="Arial"/>
              </a:rPr>
              <a:t>It</a:t>
            </a:r>
            <a:r>
              <a:rPr sz="3250" spc="-19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010101"/>
                </a:solidFill>
                <a:latin typeface="Arial"/>
                <a:cs typeface="Arial"/>
              </a:rPr>
              <a:t>is</a:t>
            </a:r>
            <a:r>
              <a:rPr sz="3250" spc="-20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-10" dirty="0">
                <a:solidFill>
                  <a:srgbClr val="010101"/>
                </a:solidFill>
                <a:latin typeface="Arial"/>
                <a:cs typeface="Arial"/>
              </a:rPr>
              <a:t>unlikely</a:t>
            </a:r>
            <a:r>
              <a:rPr sz="325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010101"/>
                </a:solidFill>
                <a:latin typeface="Arial"/>
                <a:cs typeface="Arial"/>
              </a:rPr>
              <a:t>that</a:t>
            </a:r>
            <a:r>
              <a:rPr sz="3250" spc="-1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-20" dirty="0">
                <a:solidFill>
                  <a:srgbClr val="010101"/>
                </a:solidFill>
                <a:latin typeface="Arial"/>
                <a:cs typeface="Arial"/>
              </a:rPr>
              <a:t>scripts</a:t>
            </a:r>
            <a:r>
              <a:rPr sz="3250" spc="-9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010101"/>
                </a:solidFill>
                <a:latin typeface="Arial"/>
                <a:cs typeface="Arial"/>
              </a:rPr>
              <a:t>can</a:t>
            </a:r>
            <a:r>
              <a:rPr sz="3250" spc="-1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-25" dirty="0">
                <a:solidFill>
                  <a:srgbClr val="010101"/>
                </a:solidFill>
                <a:latin typeface="Arial"/>
                <a:cs typeface="Arial"/>
              </a:rPr>
              <a:t>account</a:t>
            </a:r>
            <a:r>
              <a:rPr sz="3250" spc="-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-25" dirty="0">
                <a:solidFill>
                  <a:srgbClr val="010101"/>
                </a:solidFill>
                <a:latin typeface="Arial"/>
                <a:cs typeface="Arial"/>
              </a:rPr>
              <a:t>for 	</a:t>
            </a:r>
            <a:r>
              <a:rPr sz="3250" spc="-20" dirty="0">
                <a:solidFill>
                  <a:srgbClr val="010101"/>
                </a:solidFill>
                <a:latin typeface="Arial"/>
                <a:cs typeface="Arial"/>
              </a:rPr>
              <a:t>every</a:t>
            </a:r>
            <a:r>
              <a:rPr sz="3250" spc="-18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010101"/>
                </a:solidFill>
                <a:latin typeface="Arial"/>
                <a:cs typeface="Arial"/>
              </a:rPr>
              <a:t>real</a:t>
            </a:r>
            <a:r>
              <a:rPr sz="3250" spc="-17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010101"/>
                </a:solidFill>
                <a:latin typeface="Arial"/>
                <a:cs typeface="Arial"/>
              </a:rPr>
              <a:t>life</a:t>
            </a:r>
            <a:r>
              <a:rPr sz="3250" spc="-2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-20" dirty="0">
                <a:solidFill>
                  <a:srgbClr val="010101"/>
                </a:solidFill>
                <a:latin typeface="Arial"/>
                <a:cs typeface="Arial"/>
              </a:rPr>
              <a:t>scenario</a:t>
            </a:r>
            <a:r>
              <a:rPr sz="3250" spc="9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-30" dirty="0">
                <a:solidFill>
                  <a:srgbClr val="010101"/>
                </a:solidFill>
                <a:latin typeface="Arial"/>
                <a:cs typeface="Arial"/>
              </a:rPr>
              <a:t>(even</a:t>
            </a:r>
            <a:r>
              <a:rPr sz="3250" spc="-20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-25" dirty="0">
                <a:solidFill>
                  <a:srgbClr val="010101"/>
                </a:solidFill>
                <a:latin typeface="Arial"/>
                <a:cs typeface="Arial"/>
              </a:rPr>
              <a:t>if 	restricted</a:t>
            </a:r>
            <a:r>
              <a:rPr sz="3250" spc="-1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010101"/>
                </a:solidFill>
                <a:latin typeface="Arial"/>
                <a:cs typeface="Arial"/>
              </a:rPr>
              <a:t>to</a:t>
            </a:r>
            <a:r>
              <a:rPr sz="3250" spc="-2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-30" dirty="0">
                <a:solidFill>
                  <a:srgbClr val="010101"/>
                </a:solidFill>
                <a:latin typeface="Arial"/>
                <a:cs typeface="Arial"/>
              </a:rPr>
              <a:t>restaurant</a:t>
            </a:r>
            <a:r>
              <a:rPr sz="3250" spc="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dirty="0">
                <a:solidFill>
                  <a:srgbClr val="010101"/>
                </a:solidFill>
                <a:latin typeface="Arial"/>
                <a:cs typeface="Arial"/>
              </a:rPr>
              <a:t>visits</a:t>
            </a:r>
            <a:r>
              <a:rPr sz="3250" spc="-16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3250" spc="-10" dirty="0">
                <a:solidFill>
                  <a:srgbClr val="010101"/>
                </a:solidFill>
                <a:latin typeface="Arial"/>
                <a:cs typeface="Arial"/>
              </a:rPr>
              <a:t>only)</a:t>
            </a:r>
            <a:endParaRPr sz="3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551</Words>
  <Application>Microsoft Office PowerPoint</Application>
  <PresentationFormat>On-screen Show (4:3)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Office Theme</vt:lpstr>
      <vt:lpstr>             Scripts</vt:lpstr>
      <vt:lpstr>Scripts</vt:lpstr>
      <vt:lpstr>Script Attributes</vt:lpstr>
      <vt:lpstr>Restaurant Script</vt:lpstr>
      <vt:lpstr>Restaurant Script</vt:lpstr>
      <vt:lpstr>Restaurant Script</vt:lpstr>
      <vt:lpstr>Scripts</vt:lpstr>
      <vt:lpstr>Scripts</vt:lpstr>
      <vt:lpstr>Scripts</vt:lpstr>
      <vt:lpstr>Scripts</vt:lpstr>
      <vt:lpstr>Strengths of Scripts</vt:lpstr>
      <vt:lpstr>Weaknesses of Scripts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Scripts</dc:title>
  <cp:lastModifiedBy>hi_pc</cp:lastModifiedBy>
  <cp:revision>1</cp:revision>
  <dcterms:created xsi:type="dcterms:W3CDTF">2024-04-25T11:15:17Z</dcterms:created>
  <dcterms:modified xsi:type="dcterms:W3CDTF">2024-04-25T11:20:29Z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2024-04-25T00:00:00Z</vt:filetime>
  </property>
  <property fmtid="{D5CDD505-2E9C-101B-9397-08002B2CF9AE}" pid="3" name="Producer">
    <vt:lpwstr>jsPDF 1.3.2 2016-09-30T20:33:17.116Z:jameshall</vt:lpwstr>
  </property>
  <property fmtid="{D5CDD505-2E9C-101B-9397-08002B2CF9AE}" pid="4" name="LastSaved">
    <vt:filetime>2024-04-25T00:00:00Z</vt:filetime>
  </property>
</Properties>
</file>