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avatpoint.com/package" TargetMode="External"/><Relationship Id="rId2" Type="http://schemas.openxmlformats.org/officeDocument/2006/relationships/hyperlink" Target="https://www.javatpoint.com/interface-in-java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avatpoint.com/java-windowlistener" TargetMode="External"/><Relationship Id="rId2" Type="http://schemas.openxmlformats.org/officeDocument/2006/relationships/hyperlink" Target="https://www.javatpoint.com/interface-in-jav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javatpoint.com/java-mousemotionlistener" TargetMode="External"/><Relationship Id="rId5" Type="http://schemas.openxmlformats.org/officeDocument/2006/relationships/hyperlink" Target="https://www.javatpoint.com/java-mouselistener" TargetMode="External"/><Relationship Id="rId4" Type="http://schemas.openxmlformats.org/officeDocument/2006/relationships/hyperlink" Target="https://www.javatpoint.com/java-keylistener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Java Adapter Classes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lgerian" pitchFamily="82" charset="0"/>
                <a:cs typeface="Aharoni" pitchFamily="2" charset="-79"/>
              </a:rPr>
              <a:t>By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Algerian" pitchFamily="82" charset="0"/>
                <a:cs typeface="Aharoni" pitchFamily="2" charset="-79"/>
              </a:rPr>
              <a:t>M. BABY ANUSHA,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Algerian" pitchFamily="82" charset="0"/>
                <a:cs typeface="Aharoni" pitchFamily="2" charset="-79"/>
              </a:rPr>
              <a:t>ASST.PROF IN CSE DEPT.,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Algerian" pitchFamily="82" charset="0"/>
                <a:cs typeface="Aharoni" pitchFamily="2" charset="-79"/>
              </a:rPr>
              <a:t>RGUKT,NUZVID</a:t>
            </a:r>
            <a:endParaRPr lang="en-US" dirty="0" smtClean="0">
              <a:solidFill>
                <a:schemeClr val="tx1"/>
              </a:solidFill>
              <a:latin typeface="Algerian" pitchFamily="82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64291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Java adapter classes 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provide the default implementation of listener 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  <a:hlinkClick r:id="rId2"/>
              </a:rPr>
              <a:t>interfaces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If you inherit the adapter class, you will not be forced to provide the implementation of all the methods of listener interfaces. So it 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saves code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adapter classes are found in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java.awt.event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java.awt.dnd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and 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javax.swing.event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3"/>
              </a:rPr>
              <a:t>packages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Adapter classes with their corresponding listener interfaces are given below.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Java Adapter Classes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b="0" smtClean="0"/>
              <a:t>  java.awt.event</a:t>
            </a:r>
            <a:r>
              <a:rPr lang="en-US" b="0" dirty="0" smtClean="0"/>
              <a:t> Adapter classes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447798"/>
          <a:ext cx="8001000" cy="4343406"/>
        </p:xfrm>
        <a:graphic>
          <a:graphicData uri="http://schemas.openxmlformats.org/drawingml/2006/table">
            <a:tbl>
              <a:tblPr/>
              <a:tblGrid>
                <a:gridCol w="3962400"/>
                <a:gridCol w="4038600"/>
              </a:tblGrid>
              <a:tr h="556886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</a:rPr>
                        <a:t>Adapter class</a:t>
                      </a:r>
                    </a:p>
                  </a:txBody>
                  <a:tcPr marL="87357" marR="87357" marT="87357" marB="87357">
                    <a:lnL w="9525" cap="flat" cmpd="sng" algn="ctr">
                      <a:solidFill>
                        <a:srgbClr val="B04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4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4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CCB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</a:rPr>
                        <a:t>Listener </a:t>
                      </a:r>
                      <a:r>
                        <a:rPr lang="en-US" sz="1400" b="1" u="none" strike="noStrike">
                          <a:solidFill>
                            <a:srgbClr val="008000"/>
                          </a:solidFill>
                          <a:latin typeface="times new roman"/>
                          <a:hlinkClick r:id="rId2"/>
                        </a:rPr>
                        <a:t>interface</a:t>
                      </a:r>
                      <a:endParaRPr lang="en-US" sz="1400" b="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7357" marR="87357" marT="87357" marB="87357">
                    <a:lnL w="9525" cap="flat" cmpd="sng" algn="ctr">
                      <a:solidFill>
                        <a:srgbClr val="B04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4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4B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CCBE"/>
                    </a:solidFill>
                  </a:tcPr>
                </a:tc>
              </a:tr>
              <a:tr h="473315"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 dirty="0" err="1">
                          <a:solidFill>
                            <a:srgbClr val="333333"/>
                          </a:solidFill>
                          <a:latin typeface="inter-regular"/>
                        </a:rPr>
                        <a:t>WindowAdapter</a:t>
                      </a:r>
                      <a:endParaRPr lang="en-US" sz="1400" b="1" dirty="0">
                        <a:solidFill>
                          <a:srgbClr val="333333"/>
                        </a:solidFill>
                        <a:latin typeface="inter-regular"/>
                      </a:endParaRP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 u="none" strike="noStrike" dirty="0" err="1">
                          <a:solidFill>
                            <a:srgbClr val="008000"/>
                          </a:solidFill>
                          <a:latin typeface="inter-regular"/>
                          <a:hlinkClick r:id="rId3"/>
                        </a:rPr>
                        <a:t>WindowListener</a:t>
                      </a:r>
                      <a:endParaRPr lang="en-US" sz="1400" b="1" dirty="0">
                        <a:solidFill>
                          <a:srgbClr val="333333"/>
                        </a:solidFill>
                        <a:latin typeface="inter-regular"/>
                      </a:endParaRP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3315"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 dirty="0" err="1">
                          <a:solidFill>
                            <a:srgbClr val="333333"/>
                          </a:solidFill>
                          <a:latin typeface="inter-regular"/>
                        </a:rPr>
                        <a:t>KeyAdapter</a:t>
                      </a:r>
                      <a:endParaRPr lang="en-US" sz="1400" b="1" dirty="0">
                        <a:solidFill>
                          <a:srgbClr val="333333"/>
                        </a:solidFill>
                        <a:latin typeface="inter-regular"/>
                      </a:endParaRP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EB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 u="none" strike="noStrike" dirty="0" err="1">
                          <a:solidFill>
                            <a:srgbClr val="008000"/>
                          </a:solidFill>
                          <a:latin typeface="inter-regular"/>
                          <a:hlinkClick r:id="rId4"/>
                        </a:rPr>
                        <a:t>KeyListener</a:t>
                      </a:r>
                      <a:endParaRPr lang="en-US" sz="1400" b="1" dirty="0">
                        <a:solidFill>
                          <a:srgbClr val="333333"/>
                        </a:solidFill>
                        <a:latin typeface="inter-regular"/>
                      </a:endParaRP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EB"/>
                    </a:solidFill>
                  </a:tcPr>
                </a:tc>
              </a:tr>
              <a:tr h="473315"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 dirty="0" err="1">
                          <a:solidFill>
                            <a:srgbClr val="333333"/>
                          </a:solidFill>
                          <a:latin typeface="inter-regular"/>
                        </a:rPr>
                        <a:t>MouseAdapter</a:t>
                      </a:r>
                      <a:endParaRPr lang="en-US" sz="1400" b="1" dirty="0">
                        <a:solidFill>
                          <a:srgbClr val="333333"/>
                        </a:solidFill>
                        <a:latin typeface="inter-regular"/>
                      </a:endParaRP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 u="none" strike="noStrike" dirty="0" err="1">
                          <a:solidFill>
                            <a:srgbClr val="008000"/>
                          </a:solidFill>
                          <a:latin typeface="inter-regular"/>
                          <a:hlinkClick r:id="rId5"/>
                        </a:rPr>
                        <a:t>MouseListener</a:t>
                      </a:r>
                      <a:endParaRPr lang="en-US" sz="1400" b="1" dirty="0">
                        <a:solidFill>
                          <a:srgbClr val="333333"/>
                        </a:solidFill>
                        <a:latin typeface="inter-regular"/>
                      </a:endParaRP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3315"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>
                          <a:solidFill>
                            <a:srgbClr val="333333"/>
                          </a:solidFill>
                          <a:latin typeface="inter-regular"/>
                        </a:rPr>
                        <a:t>MouseMotionAdapter</a:t>
                      </a: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EB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 u="none" strike="noStrike" dirty="0" err="1">
                          <a:solidFill>
                            <a:srgbClr val="008000"/>
                          </a:solidFill>
                          <a:latin typeface="inter-regular"/>
                          <a:hlinkClick r:id="rId6"/>
                        </a:rPr>
                        <a:t>MouseMotionListener</a:t>
                      </a:r>
                      <a:endParaRPr lang="en-US" sz="1400" b="1" dirty="0">
                        <a:solidFill>
                          <a:srgbClr val="333333"/>
                        </a:solidFill>
                        <a:latin typeface="inter-regular"/>
                      </a:endParaRP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EB"/>
                    </a:solidFill>
                  </a:tcPr>
                </a:tc>
              </a:tr>
              <a:tr h="473315"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>
                          <a:solidFill>
                            <a:srgbClr val="333333"/>
                          </a:solidFill>
                          <a:latin typeface="inter-regular"/>
                        </a:rPr>
                        <a:t>FocusAdapter</a:t>
                      </a: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 dirty="0" err="1">
                          <a:solidFill>
                            <a:srgbClr val="333333"/>
                          </a:solidFill>
                          <a:latin typeface="inter-regular"/>
                        </a:rPr>
                        <a:t>FocusListener</a:t>
                      </a:r>
                      <a:endParaRPr lang="en-US" sz="1400" b="1" dirty="0">
                        <a:solidFill>
                          <a:srgbClr val="333333"/>
                        </a:solidFill>
                        <a:latin typeface="inter-regular"/>
                      </a:endParaRP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3315"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>
                          <a:solidFill>
                            <a:srgbClr val="333333"/>
                          </a:solidFill>
                          <a:latin typeface="inter-regular"/>
                        </a:rPr>
                        <a:t>ComponentAdapter</a:t>
                      </a: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EB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 dirty="0" err="1">
                          <a:solidFill>
                            <a:srgbClr val="333333"/>
                          </a:solidFill>
                          <a:latin typeface="inter-regular"/>
                        </a:rPr>
                        <a:t>ComponentListener</a:t>
                      </a:r>
                      <a:endParaRPr lang="en-US" sz="1400" b="1" dirty="0">
                        <a:solidFill>
                          <a:srgbClr val="333333"/>
                        </a:solidFill>
                        <a:latin typeface="inter-regular"/>
                      </a:endParaRP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EB"/>
                    </a:solidFill>
                  </a:tcPr>
                </a:tc>
              </a:tr>
              <a:tr h="473315"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>
                          <a:solidFill>
                            <a:srgbClr val="333333"/>
                          </a:solidFill>
                          <a:latin typeface="inter-regular"/>
                        </a:rPr>
                        <a:t>ContainerAdapter</a:t>
                      </a: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 dirty="0" err="1">
                          <a:solidFill>
                            <a:srgbClr val="333333"/>
                          </a:solidFill>
                          <a:latin typeface="inter-regular"/>
                        </a:rPr>
                        <a:t>ContainerListener</a:t>
                      </a:r>
                      <a:endParaRPr lang="en-US" sz="1400" b="1" dirty="0">
                        <a:solidFill>
                          <a:srgbClr val="333333"/>
                        </a:solidFill>
                        <a:latin typeface="inter-regular"/>
                      </a:endParaRP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3315"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>
                          <a:solidFill>
                            <a:srgbClr val="333333"/>
                          </a:solidFill>
                          <a:latin typeface="inter-regular"/>
                        </a:rPr>
                        <a:t>HierarchyBoundsAdapter</a:t>
                      </a: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EB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 dirty="0" err="1">
                          <a:solidFill>
                            <a:srgbClr val="333333"/>
                          </a:solidFill>
                          <a:latin typeface="inter-regular"/>
                        </a:rPr>
                        <a:t>HierarchyBoundsListener</a:t>
                      </a:r>
                      <a:endParaRPr lang="en-US" sz="1400" b="1" dirty="0">
                        <a:solidFill>
                          <a:srgbClr val="333333"/>
                        </a:solidFill>
                        <a:latin typeface="inter-regular"/>
                      </a:endParaRP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E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524000" y="3733798"/>
          <a:ext cx="6096000" cy="1295401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</a:tblGrid>
              <a:tr h="479803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</a:rPr>
                        <a:t>Adapter class</a:t>
                      </a:r>
                    </a:p>
                  </a:txBody>
                  <a:tcPr marL="87357" marR="87357" marT="87357" marB="87357">
                    <a:lnL w="9525" cap="flat" cmpd="sng" algn="ctr">
                      <a:solidFill>
                        <a:srgbClr val="E0AE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AE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AE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CCB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</a:rPr>
                        <a:t>Listener interface</a:t>
                      </a:r>
                    </a:p>
                  </a:txBody>
                  <a:tcPr marL="87357" marR="87357" marT="87357" marB="87357">
                    <a:lnL w="9525" cap="flat" cmpd="sng" algn="ctr">
                      <a:solidFill>
                        <a:srgbClr val="E0AE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AE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AE1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CCBE"/>
                    </a:solidFill>
                  </a:tcPr>
                </a:tc>
              </a:tr>
              <a:tr h="407799"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 dirty="0" err="1">
                          <a:solidFill>
                            <a:srgbClr val="333333"/>
                          </a:solidFill>
                          <a:latin typeface="inter-regular"/>
                        </a:rPr>
                        <a:t>DragSourceAdapter</a:t>
                      </a:r>
                      <a:endParaRPr lang="en-US" sz="1400" b="1" dirty="0">
                        <a:solidFill>
                          <a:srgbClr val="333333"/>
                        </a:solidFill>
                        <a:latin typeface="inter-regular"/>
                      </a:endParaRP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 dirty="0" err="1">
                          <a:solidFill>
                            <a:srgbClr val="333333"/>
                          </a:solidFill>
                          <a:latin typeface="inter-regular"/>
                        </a:rPr>
                        <a:t>DragSourceListener</a:t>
                      </a:r>
                      <a:endParaRPr lang="en-US" sz="1400" b="1" dirty="0">
                        <a:solidFill>
                          <a:srgbClr val="333333"/>
                        </a:solidFill>
                        <a:latin typeface="inter-regular"/>
                      </a:endParaRP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7799"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>
                          <a:solidFill>
                            <a:srgbClr val="333333"/>
                          </a:solidFill>
                          <a:latin typeface="inter-regular"/>
                        </a:rPr>
                        <a:t>DragTargetAdapter</a:t>
                      </a: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EB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 dirty="0" err="1">
                          <a:solidFill>
                            <a:srgbClr val="333333"/>
                          </a:solidFill>
                          <a:latin typeface="inter-regular"/>
                        </a:rPr>
                        <a:t>DragTargetListener</a:t>
                      </a:r>
                      <a:endParaRPr lang="en-US" sz="1400" b="1" dirty="0">
                        <a:solidFill>
                          <a:srgbClr val="333333"/>
                        </a:solidFill>
                        <a:latin typeface="inter-regular"/>
                      </a:endParaRP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EB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4000" y="990601"/>
          <a:ext cx="6096000" cy="1295398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</a:tblGrid>
              <a:tr h="479802"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</a:rPr>
                        <a:t>Adapter class</a:t>
                      </a:r>
                    </a:p>
                  </a:txBody>
                  <a:tcPr marL="87357" marR="87357" marT="87357" marB="87357">
                    <a:lnL w="9525" cap="flat" cmpd="sng" algn="ctr">
                      <a:solidFill>
                        <a:srgbClr val="1048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48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48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CCB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</a:rPr>
                        <a:t>Listener interface</a:t>
                      </a:r>
                    </a:p>
                  </a:txBody>
                  <a:tcPr marL="87357" marR="87357" marT="87357" marB="87357">
                    <a:lnL w="9525" cap="flat" cmpd="sng" algn="ctr">
                      <a:solidFill>
                        <a:srgbClr val="1048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48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481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CCBE"/>
                    </a:solidFill>
                  </a:tcPr>
                </a:tc>
              </a:tr>
              <a:tr h="407798"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 dirty="0" err="1">
                          <a:solidFill>
                            <a:srgbClr val="333333"/>
                          </a:solidFill>
                          <a:latin typeface="inter-regular"/>
                        </a:rPr>
                        <a:t>MouseInputAdapter</a:t>
                      </a:r>
                      <a:endParaRPr lang="en-US" sz="1400" b="1" dirty="0">
                        <a:solidFill>
                          <a:srgbClr val="333333"/>
                        </a:solidFill>
                        <a:latin typeface="inter-regular"/>
                      </a:endParaRP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>
                          <a:solidFill>
                            <a:srgbClr val="333333"/>
                          </a:solidFill>
                          <a:latin typeface="inter-regular"/>
                        </a:rPr>
                        <a:t>MouseInputListener</a:t>
                      </a: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7798"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 dirty="0" err="1">
                          <a:solidFill>
                            <a:srgbClr val="333333"/>
                          </a:solidFill>
                          <a:latin typeface="inter-regular"/>
                        </a:rPr>
                        <a:t>InternalFrameAdapter</a:t>
                      </a:r>
                      <a:endParaRPr lang="en-US" sz="1400" b="1" dirty="0">
                        <a:solidFill>
                          <a:srgbClr val="333333"/>
                        </a:solidFill>
                        <a:latin typeface="inter-regular"/>
                      </a:endParaRP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EB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1400" b="1" dirty="0" err="1">
                          <a:solidFill>
                            <a:srgbClr val="333333"/>
                          </a:solidFill>
                          <a:latin typeface="inter-regular"/>
                        </a:rPr>
                        <a:t>InternalFrameListener</a:t>
                      </a:r>
                      <a:endParaRPr lang="en-US" sz="1400" b="1" dirty="0">
                        <a:solidFill>
                          <a:srgbClr val="333333"/>
                        </a:solidFill>
                        <a:latin typeface="inter-regular"/>
                      </a:endParaRPr>
                    </a:p>
                  </a:txBody>
                  <a:tcPr marL="58238" marR="58238" marT="58238" marB="58238">
                    <a:lnL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7CC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F1EB"/>
                    </a:solidFill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3400" y="44680"/>
            <a:ext cx="7010400" cy="5847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rgbClr val="610B38"/>
                </a:solidFill>
                <a:effectLst/>
                <a:latin typeface="erdana"/>
                <a:cs typeface="Arial" pitchFamily="34" charset="0"/>
              </a:rPr>
              <a:t>java.awt.dnd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610B38"/>
                </a:solidFill>
                <a:effectLst/>
                <a:latin typeface="erdana"/>
                <a:cs typeface="Arial" pitchFamily="34" charset="0"/>
              </a:rPr>
              <a:t> Adapter classes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667000"/>
            <a:ext cx="7620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b="1" dirty="0" err="1" smtClean="0">
                <a:solidFill>
                  <a:srgbClr val="610B38"/>
                </a:solidFill>
                <a:latin typeface="erdana"/>
                <a:cs typeface="Arial" pitchFamily="34" charset="0"/>
              </a:rPr>
              <a:t>javax.swing.event</a:t>
            </a:r>
            <a:r>
              <a:rPr lang="en-US" sz="3200" b="1" dirty="0" smtClean="0">
                <a:solidFill>
                  <a:srgbClr val="610B38"/>
                </a:solidFill>
                <a:latin typeface="erdana"/>
                <a:cs typeface="Arial" pitchFamily="34" charset="0"/>
              </a:rPr>
              <a:t> Adapter classes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 smtClean="0"/>
              <a:t>Java </a:t>
            </a:r>
            <a:r>
              <a:rPr lang="en-US" b="0" dirty="0" err="1" smtClean="0"/>
              <a:t>WindowAdapter</a:t>
            </a:r>
            <a:r>
              <a:rPr lang="en-US" b="0" dirty="0" smtClean="0"/>
              <a:t> 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69087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import java.awt.*;  </a:t>
            </a:r>
          </a:p>
          <a:p>
            <a:pPr>
              <a:buNone/>
            </a:pPr>
            <a:r>
              <a:rPr lang="en-US" dirty="0" smtClean="0"/>
              <a:t>import </a:t>
            </a:r>
            <a:r>
              <a:rPr lang="en-US" dirty="0" err="1" smtClean="0"/>
              <a:t>java.awt.event</a:t>
            </a:r>
            <a:r>
              <a:rPr lang="en-US" dirty="0" smtClean="0"/>
              <a:t>.*;  </a:t>
            </a:r>
          </a:p>
          <a:p>
            <a:pPr>
              <a:buNone/>
            </a:pPr>
            <a:r>
              <a:rPr lang="en-US" dirty="0" smtClean="0"/>
              <a:t>public class </a:t>
            </a:r>
            <a:r>
              <a:rPr lang="en-US" dirty="0" err="1" smtClean="0"/>
              <a:t>AdapterExample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{</a:t>
            </a:r>
            <a:r>
              <a:rPr lang="en-US" dirty="0" smtClean="0"/>
              <a:t>  </a:t>
            </a:r>
          </a:p>
          <a:p>
            <a:pPr>
              <a:buNone/>
            </a:pPr>
            <a:r>
              <a:rPr lang="en-US" dirty="0" smtClean="0"/>
              <a:t>    Frame f;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dirty="0" err="1" smtClean="0"/>
              <a:t>AdapterExample</a:t>
            </a:r>
            <a:r>
              <a:rPr lang="en-US" dirty="0" smtClean="0"/>
              <a:t>(){  </a:t>
            </a:r>
          </a:p>
          <a:p>
            <a:pPr>
              <a:buNone/>
            </a:pPr>
            <a:r>
              <a:rPr lang="en-US" dirty="0" smtClean="0"/>
              <a:t>        f=new Frame("Window Adapter");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dirty="0" err="1" smtClean="0"/>
              <a:t>f.addWindowListener</a:t>
            </a:r>
            <a:r>
              <a:rPr lang="en-US" dirty="0" smtClean="0"/>
              <a:t>(new </a:t>
            </a:r>
            <a:r>
              <a:rPr lang="en-US" dirty="0" err="1" smtClean="0"/>
              <a:t>WindowAdapter</a:t>
            </a:r>
            <a:r>
              <a:rPr lang="en-US" dirty="0" smtClean="0"/>
              <a:t>(){  </a:t>
            </a:r>
          </a:p>
          <a:p>
            <a:pPr>
              <a:buNone/>
            </a:pPr>
            <a:r>
              <a:rPr lang="en-US" dirty="0" smtClean="0"/>
              <a:t>            public void </a:t>
            </a:r>
            <a:r>
              <a:rPr lang="en-US" dirty="0" err="1" smtClean="0"/>
              <a:t>windowClosing</a:t>
            </a:r>
            <a:r>
              <a:rPr lang="en-US" dirty="0" smtClean="0"/>
              <a:t>(</a:t>
            </a:r>
            <a:r>
              <a:rPr lang="en-US" dirty="0" err="1" smtClean="0"/>
              <a:t>WindowEvent</a:t>
            </a:r>
            <a:r>
              <a:rPr lang="en-US" dirty="0" smtClean="0"/>
              <a:t> e) {  </a:t>
            </a:r>
          </a:p>
          <a:p>
            <a:pPr>
              <a:buNone/>
            </a:pPr>
            <a:r>
              <a:rPr lang="en-US" dirty="0" smtClean="0"/>
              <a:t>                </a:t>
            </a:r>
            <a:r>
              <a:rPr lang="en-US" dirty="0" err="1" smtClean="0"/>
              <a:t>f.dispose</a:t>
            </a:r>
            <a:r>
              <a:rPr lang="en-US" dirty="0" smtClean="0"/>
              <a:t>();  </a:t>
            </a:r>
          </a:p>
          <a:p>
            <a:pPr>
              <a:buNone/>
            </a:pPr>
            <a:r>
              <a:rPr lang="en-US" dirty="0" smtClean="0"/>
              <a:t>            }  </a:t>
            </a:r>
          </a:p>
          <a:p>
            <a:pPr>
              <a:buNone/>
            </a:pPr>
            <a:r>
              <a:rPr lang="en-US" dirty="0" smtClean="0"/>
              <a:t>        });  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f.setSize(400,400);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dirty="0" err="1" smtClean="0"/>
              <a:t>f.setLayout</a:t>
            </a:r>
            <a:r>
              <a:rPr lang="en-US" dirty="0" smtClean="0"/>
              <a:t>(</a:t>
            </a:r>
            <a:r>
              <a:rPr lang="en-US" b="1" dirty="0" smtClean="0"/>
              <a:t>null</a:t>
            </a:r>
            <a:r>
              <a:rPr lang="en-US" dirty="0" smtClean="0"/>
              <a:t>);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dirty="0" err="1" smtClean="0"/>
              <a:t>f.setVisible</a:t>
            </a:r>
            <a:r>
              <a:rPr lang="en-US" dirty="0" smtClean="0"/>
              <a:t>(</a:t>
            </a:r>
            <a:r>
              <a:rPr lang="en-US" b="1" dirty="0" smtClean="0"/>
              <a:t>true</a:t>
            </a:r>
            <a:r>
              <a:rPr lang="en-US" dirty="0" smtClean="0"/>
              <a:t>);  </a:t>
            </a:r>
          </a:p>
          <a:p>
            <a:pPr>
              <a:buNone/>
            </a:pPr>
            <a:r>
              <a:rPr lang="en-US" dirty="0" smtClean="0"/>
              <a:t>    }  </a:t>
            </a:r>
          </a:p>
          <a:p>
            <a:pPr>
              <a:buNone/>
            </a:pPr>
            <a:r>
              <a:rPr lang="en-US" b="1" dirty="0" smtClean="0"/>
              <a:t>public</a:t>
            </a:r>
            <a:r>
              <a:rPr lang="en-US" dirty="0" smtClean="0"/>
              <a:t> </a:t>
            </a:r>
            <a:r>
              <a:rPr lang="en-US" b="1" dirty="0" smtClean="0"/>
              <a:t>static</a:t>
            </a:r>
            <a:r>
              <a:rPr lang="en-US" dirty="0" smtClean="0"/>
              <a:t> </a:t>
            </a:r>
            <a:r>
              <a:rPr lang="en-US" b="1" dirty="0" smtClean="0"/>
              <a:t>void</a:t>
            </a:r>
            <a:r>
              <a:rPr lang="en-US" dirty="0" smtClean="0"/>
              <a:t> main(String[] </a:t>
            </a:r>
            <a:r>
              <a:rPr lang="en-US" dirty="0" err="1" smtClean="0"/>
              <a:t>args</a:t>
            </a:r>
            <a:r>
              <a:rPr lang="en-US" dirty="0" smtClean="0"/>
              <a:t>) {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b="1" dirty="0" smtClean="0"/>
              <a:t>new</a:t>
            </a:r>
            <a:r>
              <a:rPr lang="en-US" dirty="0" smtClean="0"/>
              <a:t> </a:t>
            </a:r>
            <a:r>
              <a:rPr lang="en-US" dirty="0" err="1" smtClean="0"/>
              <a:t>AdapterExample</a:t>
            </a:r>
            <a:r>
              <a:rPr lang="en-US" dirty="0" smtClean="0"/>
              <a:t>();  </a:t>
            </a:r>
          </a:p>
          <a:p>
            <a:pPr>
              <a:buNone/>
            </a:pPr>
            <a:r>
              <a:rPr lang="en-US" dirty="0" smtClean="0"/>
              <a:t>}  </a:t>
            </a:r>
          </a:p>
          <a:p>
            <a:pPr>
              <a:buNone/>
            </a:pPr>
            <a:r>
              <a:rPr lang="en-US" dirty="0" smtClean="0"/>
              <a:t>}  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smtClean="0"/>
              <a:t>Java </a:t>
            </a:r>
            <a:r>
              <a:rPr lang="en-US" b="0" dirty="0" err="1" smtClean="0"/>
              <a:t>WindowAdapter</a:t>
            </a:r>
            <a:r>
              <a:rPr lang="en-US" b="0" dirty="0" smtClean="0"/>
              <a:t> : Example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smtClean="0"/>
              <a:t>Java </a:t>
            </a:r>
            <a:r>
              <a:rPr lang="en-US" b="0" dirty="0" err="1" smtClean="0"/>
              <a:t>WindowAdapter</a:t>
            </a:r>
            <a:r>
              <a:rPr lang="en-US" b="0" dirty="0" smtClean="0"/>
              <a:t> : Example</a:t>
            </a:r>
            <a:endParaRPr lang="en-US" dirty="0"/>
          </a:p>
        </p:txBody>
      </p:sp>
      <p:pic>
        <p:nvPicPr>
          <p:cNvPr id="4" name="Content Placeholder 3" descr="java awt windowadapter example 1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752600"/>
            <a:ext cx="4495799" cy="3139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481328"/>
            <a:ext cx="8686800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import java.awt.*;  </a:t>
            </a:r>
          </a:p>
          <a:p>
            <a:pPr>
              <a:buNone/>
            </a:pPr>
            <a:r>
              <a:rPr lang="en-US" dirty="0" smtClean="0"/>
              <a:t>import </a:t>
            </a:r>
            <a:r>
              <a:rPr lang="en-US" dirty="0" err="1" smtClean="0"/>
              <a:t>java.awt.event</a:t>
            </a:r>
            <a:r>
              <a:rPr lang="en-US" dirty="0" smtClean="0"/>
              <a:t>.*;  </a:t>
            </a:r>
          </a:p>
          <a:p>
            <a:pPr>
              <a:buNone/>
            </a:pPr>
            <a:r>
              <a:rPr lang="en-US" dirty="0" smtClean="0"/>
              <a:t>public class </a:t>
            </a:r>
            <a:r>
              <a:rPr lang="en-US" dirty="0" err="1" smtClean="0"/>
              <a:t>MouseAdapterExample</a:t>
            </a:r>
            <a:r>
              <a:rPr lang="en-US" dirty="0" smtClean="0"/>
              <a:t> extends </a:t>
            </a:r>
            <a:r>
              <a:rPr lang="en-US" dirty="0" err="1" smtClean="0"/>
              <a:t>MouseAdapte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{</a:t>
            </a:r>
            <a:r>
              <a:rPr lang="en-US" dirty="0" smtClean="0"/>
              <a:t>  </a:t>
            </a:r>
          </a:p>
          <a:p>
            <a:pPr>
              <a:buNone/>
            </a:pPr>
            <a:r>
              <a:rPr lang="en-US" dirty="0" smtClean="0"/>
              <a:t>    Frame f;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dirty="0" err="1" smtClean="0"/>
              <a:t>MouseAdapterExample</a:t>
            </a:r>
            <a:r>
              <a:rPr lang="en-US" dirty="0" smtClean="0"/>
              <a:t>(){  </a:t>
            </a:r>
          </a:p>
          <a:p>
            <a:pPr>
              <a:buNone/>
            </a:pPr>
            <a:r>
              <a:rPr lang="en-US" dirty="0" smtClean="0"/>
              <a:t>        f=new Frame("Mouse Adapter");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dirty="0" err="1" smtClean="0"/>
              <a:t>f.addMouseListener</a:t>
            </a:r>
            <a:r>
              <a:rPr lang="en-US" dirty="0" smtClean="0"/>
              <a:t>(this);  </a:t>
            </a:r>
          </a:p>
          <a:p>
            <a:pPr>
              <a:buNone/>
            </a:pPr>
            <a:r>
              <a:rPr lang="en-US" dirty="0" smtClean="0"/>
              <a:t>          </a:t>
            </a:r>
          </a:p>
          <a:p>
            <a:pPr>
              <a:buNone/>
            </a:pPr>
            <a:r>
              <a:rPr lang="en-US" dirty="0" smtClean="0"/>
              <a:t>        f.setSize(300,300);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dirty="0" err="1" smtClean="0"/>
              <a:t>f.setLayout</a:t>
            </a:r>
            <a:r>
              <a:rPr lang="en-US" dirty="0" smtClean="0"/>
              <a:t>(null);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dirty="0" err="1" smtClean="0"/>
              <a:t>f.setVisible</a:t>
            </a:r>
            <a:r>
              <a:rPr lang="en-US" dirty="0" smtClean="0"/>
              <a:t>(true);  </a:t>
            </a:r>
          </a:p>
          <a:p>
            <a:pPr>
              <a:buNone/>
            </a:pPr>
            <a:r>
              <a:rPr lang="en-US" dirty="0" smtClean="0"/>
              <a:t>    }  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 smtClean="0"/>
              <a:t>Java </a:t>
            </a:r>
            <a:r>
              <a:rPr lang="en-US" b="0" dirty="0" err="1" smtClean="0"/>
              <a:t>MouseAdapter</a:t>
            </a:r>
            <a:r>
              <a:rPr lang="en-US" b="0" dirty="0" smtClean="0"/>
              <a:t> : Example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 public void </a:t>
            </a:r>
            <a:r>
              <a:rPr lang="en-US" dirty="0" err="1" smtClean="0"/>
              <a:t>mouseClicked</a:t>
            </a:r>
            <a:r>
              <a:rPr lang="en-US" dirty="0" smtClean="0"/>
              <a:t>(</a:t>
            </a:r>
            <a:r>
              <a:rPr lang="en-US" dirty="0" err="1" smtClean="0"/>
              <a:t>MouseEvent</a:t>
            </a:r>
            <a:r>
              <a:rPr lang="en-US" dirty="0" smtClean="0"/>
              <a:t> e) {  </a:t>
            </a:r>
          </a:p>
          <a:p>
            <a:pPr>
              <a:buNone/>
            </a:pPr>
            <a:r>
              <a:rPr lang="en-US" dirty="0" smtClean="0"/>
              <a:t>        Graphics g=</a:t>
            </a:r>
            <a:r>
              <a:rPr lang="en-US" dirty="0" err="1" smtClean="0"/>
              <a:t>f.getGraphics</a:t>
            </a:r>
            <a:r>
              <a:rPr lang="en-US" dirty="0" smtClean="0"/>
              <a:t>();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dirty="0" err="1" smtClean="0"/>
              <a:t>g.setColor</a:t>
            </a:r>
            <a:r>
              <a:rPr lang="en-US" dirty="0" smtClean="0"/>
              <a:t>(</a:t>
            </a:r>
            <a:r>
              <a:rPr lang="en-US" dirty="0" err="1" smtClean="0"/>
              <a:t>Color.BLUE</a:t>
            </a:r>
            <a:r>
              <a:rPr lang="en-US" dirty="0" smtClean="0"/>
              <a:t>);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dirty="0" err="1" smtClean="0"/>
              <a:t>g.fillOval</a:t>
            </a:r>
            <a:r>
              <a:rPr lang="en-US" dirty="0" smtClean="0"/>
              <a:t>(</a:t>
            </a:r>
            <a:r>
              <a:rPr lang="en-US" dirty="0" err="1" smtClean="0"/>
              <a:t>e.getX</a:t>
            </a:r>
            <a:r>
              <a:rPr lang="en-US" dirty="0" smtClean="0"/>
              <a:t>(),</a:t>
            </a:r>
            <a:r>
              <a:rPr lang="en-US" dirty="0" err="1" smtClean="0"/>
              <a:t>e.getY</a:t>
            </a:r>
            <a:r>
              <a:rPr lang="en-US" dirty="0" smtClean="0"/>
              <a:t>(),30,30);  </a:t>
            </a:r>
          </a:p>
          <a:p>
            <a:pPr>
              <a:buNone/>
            </a:pPr>
            <a:r>
              <a:rPr lang="en-US" dirty="0" smtClean="0"/>
              <a:t>    }  </a:t>
            </a:r>
          </a:p>
          <a:p>
            <a:pPr>
              <a:buNone/>
            </a:pPr>
            <a:r>
              <a:rPr lang="en-US" dirty="0" smtClean="0"/>
              <a:t>      </a:t>
            </a:r>
          </a:p>
          <a:p>
            <a:pPr>
              <a:buNone/>
            </a:pPr>
            <a:r>
              <a:rPr lang="en-US" dirty="0" smtClean="0"/>
              <a:t>public static void main(String[] </a:t>
            </a:r>
            <a:r>
              <a:rPr lang="en-US" dirty="0" err="1" smtClean="0"/>
              <a:t>args</a:t>
            </a:r>
            <a:r>
              <a:rPr lang="en-US" dirty="0" smtClean="0"/>
              <a:t>) {  </a:t>
            </a:r>
          </a:p>
          <a:p>
            <a:pPr>
              <a:buNone/>
            </a:pPr>
            <a:r>
              <a:rPr lang="en-US" dirty="0" smtClean="0"/>
              <a:t>    new </a:t>
            </a:r>
            <a:r>
              <a:rPr lang="en-US" dirty="0" err="1" smtClean="0"/>
              <a:t>MouseAdapterExample</a:t>
            </a:r>
            <a:r>
              <a:rPr lang="en-US" dirty="0" smtClean="0"/>
              <a:t>();  </a:t>
            </a:r>
          </a:p>
          <a:p>
            <a:pPr>
              <a:buNone/>
            </a:pPr>
            <a:r>
              <a:rPr lang="en-US" dirty="0" smtClean="0"/>
              <a:t>}  </a:t>
            </a:r>
          </a:p>
          <a:p>
            <a:pPr>
              <a:buNone/>
            </a:pPr>
            <a:r>
              <a:rPr lang="en-US" dirty="0" smtClean="0"/>
              <a:t>}  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smtClean="0"/>
              <a:t>Java </a:t>
            </a:r>
            <a:r>
              <a:rPr lang="en-US" b="0" dirty="0" err="1" smtClean="0"/>
              <a:t>MouseAdapter</a:t>
            </a:r>
            <a:r>
              <a:rPr lang="en-US" b="0" dirty="0" smtClean="0"/>
              <a:t> : Example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smtClean="0"/>
              <a:t>Java </a:t>
            </a:r>
            <a:r>
              <a:rPr lang="en-US" b="0" dirty="0" err="1" smtClean="0"/>
              <a:t>MouseAdapter</a:t>
            </a:r>
            <a:r>
              <a:rPr lang="en-US" b="0" dirty="0" smtClean="0"/>
              <a:t> : Example</a:t>
            </a:r>
            <a:endParaRPr lang="en-US" dirty="0"/>
          </a:p>
        </p:txBody>
      </p:sp>
      <p:pic>
        <p:nvPicPr>
          <p:cNvPr id="4" name="Content Placeholder 3" descr="java awt mouseadapter example 1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676400"/>
            <a:ext cx="4267200" cy="3496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28600"/>
            <a:ext cx="8610600" cy="1143000"/>
          </a:xfrm>
        </p:spPr>
        <p:txBody>
          <a:bodyPr>
            <a:normAutofit fontScale="90000"/>
          </a:bodyPr>
          <a:lstStyle/>
          <a:p>
            <a:r>
              <a:rPr lang="en-US" b="0" dirty="0" smtClean="0"/>
              <a:t>Java </a:t>
            </a:r>
            <a:r>
              <a:rPr lang="en-US" b="0" dirty="0" err="1" smtClean="0"/>
              <a:t>MouseMotionAdapter</a:t>
            </a:r>
            <a:r>
              <a:rPr lang="en-US" b="0" dirty="0" smtClean="0"/>
              <a:t> : Example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481328"/>
            <a:ext cx="9144000" cy="499567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import java.awt.*;  </a:t>
            </a:r>
          </a:p>
          <a:p>
            <a:pPr>
              <a:buNone/>
            </a:pPr>
            <a:r>
              <a:rPr lang="en-US" dirty="0" smtClean="0"/>
              <a:t>import </a:t>
            </a:r>
            <a:r>
              <a:rPr lang="en-US" dirty="0" err="1" smtClean="0"/>
              <a:t>java.awt.event</a:t>
            </a:r>
            <a:r>
              <a:rPr lang="en-US" dirty="0" smtClean="0"/>
              <a:t>.*;  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300" dirty="0" smtClean="0"/>
              <a:t>public class </a:t>
            </a:r>
            <a:r>
              <a:rPr lang="en-US" sz="2300" dirty="0" err="1" smtClean="0"/>
              <a:t>MouseMotionAdapterExample</a:t>
            </a:r>
            <a:r>
              <a:rPr lang="en-US" sz="2300" dirty="0" smtClean="0"/>
              <a:t> extends </a:t>
            </a:r>
            <a:r>
              <a:rPr lang="en-US" sz="2300" dirty="0" err="1" smtClean="0"/>
              <a:t>MouseMotionAdapter</a:t>
            </a:r>
            <a:endParaRPr lang="en-US" sz="2300" dirty="0" smtClean="0"/>
          </a:p>
          <a:p>
            <a:pPr>
              <a:buNone/>
            </a:pPr>
            <a:r>
              <a:rPr lang="en-US" dirty="0" smtClean="0"/>
              <a:t>{</a:t>
            </a:r>
            <a:r>
              <a:rPr lang="en-US" dirty="0" smtClean="0"/>
              <a:t>  </a:t>
            </a:r>
          </a:p>
          <a:p>
            <a:pPr>
              <a:buNone/>
            </a:pPr>
            <a:r>
              <a:rPr lang="en-US" dirty="0" smtClean="0"/>
              <a:t>    Frame f;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dirty="0" err="1" smtClean="0"/>
              <a:t>MouseMotionAdapterExample</a:t>
            </a:r>
            <a:r>
              <a:rPr lang="en-US" dirty="0" smtClean="0"/>
              <a:t>()</a:t>
            </a:r>
          </a:p>
          <a:p>
            <a:pPr>
              <a:buNone/>
            </a:pPr>
            <a:r>
              <a:rPr lang="en-US" dirty="0" smtClean="0"/>
              <a:t>{</a:t>
            </a:r>
            <a:r>
              <a:rPr lang="en-US" dirty="0" smtClean="0"/>
              <a:t>  </a:t>
            </a:r>
          </a:p>
          <a:p>
            <a:pPr>
              <a:buNone/>
            </a:pPr>
            <a:r>
              <a:rPr lang="en-US" dirty="0" smtClean="0"/>
              <a:t>        f=new Frame("Mouse Motion Adapter");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dirty="0" err="1" smtClean="0"/>
              <a:t>f.addMouseMotionListener</a:t>
            </a:r>
            <a:r>
              <a:rPr lang="en-US" dirty="0" smtClean="0"/>
              <a:t>(this);  </a:t>
            </a:r>
          </a:p>
          <a:p>
            <a:pPr>
              <a:buNone/>
            </a:pPr>
            <a:r>
              <a:rPr lang="en-US" dirty="0" smtClean="0"/>
              <a:t>          </a:t>
            </a:r>
          </a:p>
          <a:p>
            <a:pPr>
              <a:buNone/>
            </a:pPr>
            <a:r>
              <a:rPr lang="en-US" dirty="0" smtClean="0"/>
              <a:t>        f.setSize(300,300);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dirty="0" err="1" smtClean="0"/>
              <a:t>f.setLayout</a:t>
            </a:r>
            <a:r>
              <a:rPr lang="en-US" dirty="0" smtClean="0"/>
              <a:t>(null);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dirty="0" err="1" smtClean="0"/>
              <a:t>f.setVisible</a:t>
            </a:r>
            <a:r>
              <a:rPr lang="en-US" dirty="0" smtClean="0"/>
              <a:t>(true);  </a:t>
            </a:r>
          </a:p>
          <a:p>
            <a:pPr>
              <a:buNone/>
            </a:pPr>
            <a:r>
              <a:rPr lang="en-US" dirty="0" smtClean="0"/>
              <a:t>    }  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public void </a:t>
            </a:r>
            <a:r>
              <a:rPr lang="en-US" dirty="0" err="1" smtClean="0"/>
              <a:t>mouseDragged</a:t>
            </a:r>
            <a:r>
              <a:rPr lang="en-US" dirty="0" smtClean="0"/>
              <a:t>(</a:t>
            </a:r>
            <a:r>
              <a:rPr lang="en-US" dirty="0" err="1" smtClean="0"/>
              <a:t>MouseEvent</a:t>
            </a:r>
            <a:r>
              <a:rPr lang="en-US" dirty="0" smtClean="0"/>
              <a:t> e) 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{</a:t>
            </a:r>
            <a:r>
              <a:rPr lang="en-US" dirty="0" smtClean="0"/>
              <a:t>  </a:t>
            </a:r>
          </a:p>
          <a:p>
            <a:pPr>
              <a:buNone/>
            </a:pPr>
            <a:r>
              <a:rPr lang="en-US" dirty="0" smtClean="0"/>
              <a:t>    Graphics g=</a:t>
            </a:r>
            <a:r>
              <a:rPr lang="en-US" dirty="0" err="1" smtClean="0"/>
              <a:t>f.getGraphics</a:t>
            </a:r>
            <a:r>
              <a:rPr lang="en-US" dirty="0" smtClean="0"/>
              <a:t>();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dirty="0" err="1" smtClean="0"/>
              <a:t>g.setColor</a:t>
            </a:r>
            <a:r>
              <a:rPr lang="en-US" dirty="0" smtClean="0"/>
              <a:t>(</a:t>
            </a:r>
            <a:r>
              <a:rPr lang="en-US" dirty="0" err="1" smtClean="0"/>
              <a:t>Color.ORANGE</a:t>
            </a:r>
            <a:r>
              <a:rPr lang="en-US" dirty="0" smtClean="0"/>
              <a:t>);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dirty="0" err="1" smtClean="0"/>
              <a:t>g.fillOval</a:t>
            </a:r>
            <a:r>
              <a:rPr lang="en-US" dirty="0" smtClean="0"/>
              <a:t>(</a:t>
            </a:r>
            <a:r>
              <a:rPr lang="en-US" dirty="0" err="1" smtClean="0"/>
              <a:t>e.getX</a:t>
            </a:r>
            <a:r>
              <a:rPr lang="en-US" dirty="0" smtClean="0"/>
              <a:t>(),</a:t>
            </a:r>
            <a:r>
              <a:rPr lang="en-US" dirty="0" err="1" smtClean="0"/>
              <a:t>e.getY</a:t>
            </a:r>
            <a:r>
              <a:rPr lang="en-US" dirty="0" smtClean="0"/>
              <a:t>(),20,20);  </a:t>
            </a:r>
          </a:p>
          <a:p>
            <a:pPr>
              <a:buNone/>
            </a:pPr>
            <a:r>
              <a:rPr lang="en-US" dirty="0" smtClean="0"/>
              <a:t>}  </a:t>
            </a:r>
          </a:p>
          <a:p>
            <a:pPr>
              <a:buNone/>
            </a:pPr>
            <a:r>
              <a:rPr lang="en-US" dirty="0" smtClean="0"/>
              <a:t>public static void main(String[] </a:t>
            </a:r>
            <a:r>
              <a:rPr lang="en-US" dirty="0" err="1" smtClean="0"/>
              <a:t>args</a:t>
            </a:r>
            <a:r>
              <a:rPr lang="en-US" dirty="0" smtClean="0"/>
              <a:t>) 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{</a:t>
            </a:r>
            <a:r>
              <a:rPr lang="en-US" dirty="0" smtClean="0"/>
              <a:t>  </a:t>
            </a:r>
          </a:p>
          <a:p>
            <a:pPr>
              <a:buNone/>
            </a:pPr>
            <a:r>
              <a:rPr lang="en-US" dirty="0" smtClean="0"/>
              <a:t>    new </a:t>
            </a:r>
            <a:r>
              <a:rPr lang="en-US" dirty="0" err="1" smtClean="0"/>
              <a:t>MouseMotionAdapterExample</a:t>
            </a:r>
            <a:r>
              <a:rPr lang="en-US" dirty="0" smtClean="0"/>
              <a:t>();  </a:t>
            </a:r>
          </a:p>
          <a:p>
            <a:pPr>
              <a:buNone/>
            </a:pPr>
            <a:r>
              <a:rPr lang="en-US" dirty="0" smtClean="0"/>
              <a:t>}  </a:t>
            </a:r>
          </a:p>
          <a:p>
            <a:pPr>
              <a:buNone/>
            </a:pPr>
            <a:r>
              <a:rPr lang="en-US" dirty="0" smtClean="0"/>
              <a:t>}  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b="0" dirty="0" smtClean="0"/>
              <a:t>Java </a:t>
            </a:r>
            <a:r>
              <a:rPr lang="en-US" b="0" dirty="0" err="1" smtClean="0"/>
              <a:t>MouseMotionAdapter</a:t>
            </a:r>
            <a:r>
              <a:rPr lang="en-US" b="0" dirty="0" smtClean="0"/>
              <a:t> : Example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b="0" dirty="0" smtClean="0"/>
              <a:t>Java </a:t>
            </a:r>
            <a:r>
              <a:rPr lang="en-US" b="0" dirty="0" err="1" smtClean="0"/>
              <a:t>MouseMotionAdapter</a:t>
            </a:r>
            <a:r>
              <a:rPr lang="en-US" b="0" dirty="0" smtClean="0"/>
              <a:t> : Example</a:t>
            </a:r>
            <a:endParaRPr lang="en-US" dirty="0"/>
          </a:p>
        </p:txBody>
      </p:sp>
      <p:pic>
        <p:nvPicPr>
          <p:cNvPr id="4" name="Content Placeholder 3" descr="java awt mousemotionadapter example 1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1676400"/>
            <a:ext cx="4395787" cy="3672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import java.awt.*;  </a:t>
            </a:r>
          </a:p>
          <a:p>
            <a:pPr>
              <a:buNone/>
            </a:pPr>
            <a:r>
              <a:rPr lang="en-US" dirty="0" smtClean="0"/>
              <a:t>import </a:t>
            </a:r>
            <a:r>
              <a:rPr lang="en-US" dirty="0" err="1" smtClean="0"/>
              <a:t>java.awt.event</a:t>
            </a:r>
            <a:r>
              <a:rPr lang="en-US" dirty="0" smtClean="0"/>
              <a:t>.*;  </a:t>
            </a:r>
          </a:p>
          <a:p>
            <a:pPr>
              <a:buNone/>
            </a:pPr>
            <a:r>
              <a:rPr lang="en-US" dirty="0" smtClean="0"/>
              <a:t>public class </a:t>
            </a:r>
            <a:r>
              <a:rPr lang="en-US" dirty="0" err="1" smtClean="0"/>
              <a:t>KeyAdapterExample</a:t>
            </a:r>
            <a:r>
              <a:rPr lang="en-US" dirty="0" smtClean="0"/>
              <a:t> extends </a:t>
            </a:r>
            <a:r>
              <a:rPr lang="en-US" dirty="0" err="1" smtClean="0"/>
              <a:t>KeyAdapter</a:t>
            </a:r>
            <a:r>
              <a:rPr lang="en-US" dirty="0" smtClean="0"/>
              <a:t>{  </a:t>
            </a:r>
          </a:p>
          <a:p>
            <a:pPr>
              <a:buNone/>
            </a:pPr>
            <a:r>
              <a:rPr lang="en-US" dirty="0" smtClean="0"/>
              <a:t>    Label l;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dirty="0" err="1" smtClean="0"/>
              <a:t>TextArea</a:t>
            </a:r>
            <a:r>
              <a:rPr lang="en-US" dirty="0" smtClean="0"/>
              <a:t> area;  </a:t>
            </a:r>
          </a:p>
          <a:p>
            <a:pPr>
              <a:buNone/>
            </a:pPr>
            <a:r>
              <a:rPr lang="en-US" dirty="0" smtClean="0"/>
              <a:t>    Frame f;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dirty="0" err="1" smtClean="0"/>
              <a:t>KeyAdapterExample</a:t>
            </a:r>
            <a:r>
              <a:rPr lang="en-US" dirty="0" smtClean="0"/>
              <a:t>(){  </a:t>
            </a:r>
          </a:p>
          <a:p>
            <a:pPr>
              <a:buNone/>
            </a:pPr>
            <a:r>
              <a:rPr lang="en-US" dirty="0" smtClean="0"/>
              <a:t>        f=new Frame("Key Adapter");  </a:t>
            </a:r>
          </a:p>
          <a:p>
            <a:pPr>
              <a:buNone/>
            </a:pPr>
            <a:r>
              <a:rPr lang="en-US" dirty="0" smtClean="0"/>
              <a:t>        l=new Label();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dirty="0" err="1" smtClean="0"/>
              <a:t>l.setBounds</a:t>
            </a:r>
            <a:r>
              <a:rPr lang="en-US" dirty="0" smtClean="0"/>
              <a:t>(20,50,200,20);  </a:t>
            </a:r>
          </a:p>
          <a:p>
            <a:pPr>
              <a:buNone/>
            </a:pPr>
            <a:r>
              <a:rPr lang="en-US" dirty="0" smtClean="0"/>
              <a:t>        area=new </a:t>
            </a:r>
            <a:r>
              <a:rPr lang="en-US" dirty="0" err="1" smtClean="0"/>
              <a:t>TextArea</a:t>
            </a:r>
            <a:r>
              <a:rPr lang="en-US" dirty="0" smtClean="0"/>
              <a:t>();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dirty="0" err="1" smtClean="0"/>
              <a:t>area.setBounds</a:t>
            </a:r>
            <a:r>
              <a:rPr lang="en-US" dirty="0" smtClean="0"/>
              <a:t>(20,80,300, 300);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dirty="0" err="1" smtClean="0"/>
              <a:t>area.addKeyListener</a:t>
            </a:r>
            <a:r>
              <a:rPr lang="en-US" dirty="0" smtClean="0"/>
              <a:t>(this);  </a:t>
            </a:r>
          </a:p>
          <a:p>
            <a:pPr>
              <a:buNone/>
            </a:pPr>
            <a:r>
              <a:rPr lang="en-US" dirty="0" smtClean="0"/>
              <a:t>          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0" dirty="0" smtClean="0"/>
              <a:t>Java </a:t>
            </a:r>
            <a:r>
              <a:rPr lang="en-US" b="0" dirty="0" err="1" smtClean="0"/>
              <a:t>KeyAdapter</a:t>
            </a:r>
            <a:r>
              <a:rPr lang="en-US" b="0" dirty="0" smtClean="0"/>
              <a:t> : Example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 </a:t>
            </a:r>
            <a:r>
              <a:rPr lang="en-US" dirty="0" smtClean="0"/>
              <a:t>	  </a:t>
            </a:r>
            <a:r>
              <a:rPr lang="en-US" dirty="0" err="1" smtClean="0"/>
              <a:t>f.add</a:t>
            </a:r>
            <a:r>
              <a:rPr lang="en-US" dirty="0" smtClean="0"/>
              <a:t>(l);</a:t>
            </a:r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/>
              <a:t>       </a:t>
            </a:r>
            <a:r>
              <a:rPr lang="en-US" dirty="0" err="1" smtClean="0"/>
              <a:t>f.add</a:t>
            </a:r>
            <a:r>
              <a:rPr lang="en-US" dirty="0" smtClean="0"/>
              <a:t>(area</a:t>
            </a:r>
            <a:r>
              <a:rPr lang="en-US" dirty="0" smtClean="0"/>
              <a:t>);  </a:t>
            </a:r>
          </a:p>
          <a:p>
            <a:pPr>
              <a:buNone/>
            </a:pPr>
            <a:r>
              <a:rPr lang="en-US" dirty="0" smtClean="0"/>
              <a:t>        f.setSize(400,400);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dirty="0" err="1" smtClean="0"/>
              <a:t>f.setLayout</a:t>
            </a:r>
            <a:r>
              <a:rPr lang="en-US" dirty="0" smtClean="0"/>
              <a:t>(</a:t>
            </a:r>
            <a:r>
              <a:rPr lang="en-US" b="1" dirty="0" smtClean="0"/>
              <a:t>null</a:t>
            </a:r>
            <a:r>
              <a:rPr lang="en-US" dirty="0" smtClean="0"/>
              <a:t>);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dirty="0" err="1" smtClean="0"/>
              <a:t>f.setVisible</a:t>
            </a:r>
            <a:r>
              <a:rPr lang="en-US" dirty="0" smtClean="0"/>
              <a:t>(</a:t>
            </a:r>
            <a:r>
              <a:rPr lang="en-US" b="1" dirty="0" smtClean="0"/>
              <a:t>true</a:t>
            </a:r>
            <a:r>
              <a:rPr lang="en-US" dirty="0" smtClean="0"/>
              <a:t>);  </a:t>
            </a:r>
          </a:p>
          <a:p>
            <a:pPr>
              <a:buNone/>
            </a:pPr>
            <a:r>
              <a:rPr lang="en-US" dirty="0" smtClean="0"/>
              <a:t>    }  </a:t>
            </a:r>
          </a:p>
          <a:p>
            <a:pPr>
              <a:buNone/>
            </a:pPr>
            <a:r>
              <a:rPr lang="en-US" dirty="0" smtClean="0"/>
              <a:t>    </a:t>
            </a:r>
            <a:r>
              <a:rPr lang="en-US" b="1" dirty="0" smtClean="0"/>
              <a:t>public</a:t>
            </a:r>
            <a:r>
              <a:rPr lang="en-US" dirty="0" smtClean="0"/>
              <a:t> </a:t>
            </a:r>
            <a:r>
              <a:rPr lang="en-US" b="1" dirty="0" smtClean="0"/>
              <a:t>void</a:t>
            </a:r>
            <a:r>
              <a:rPr lang="en-US" dirty="0" smtClean="0"/>
              <a:t> </a:t>
            </a:r>
            <a:r>
              <a:rPr lang="en-US" dirty="0" err="1" smtClean="0"/>
              <a:t>keyReleased</a:t>
            </a:r>
            <a:r>
              <a:rPr lang="en-US" dirty="0" smtClean="0"/>
              <a:t>(</a:t>
            </a:r>
            <a:r>
              <a:rPr lang="en-US" dirty="0" err="1" smtClean="0"/>
              <a:t>KeyEvent</a:t>
            </a:r>
            <a:r>
              <a:rPr lang="en-US" dirty="0" smtClean="0"/>
              <a:t> e) {  </a:t>
            </a:r>
          </a:p>
          <a:p>
            <a:pPr>
              <a:buNone/>
            </a:pPr>
            <a:r>
              <a:rPr lang="en-US" dirty="0" smtClean="0"/>
              <a:t>        String text=</a:t>
            </a:r>
            <a:r>
              <a:rPr lang="en-US" dirty="0" err="1" smtClean="0"/>
              <a:t>area.getText</a:t>
            </a:r>
            <a:r>
              <a:rPr lang="en-US" dirty="0" smtClean="0"/>
              <a:t>();  </a:t>
            </a:r>
          </a:p>
          <a:p>
            <a:pPr>
              <a:buNone/>
            </a:pPr>
            <a:r>
              <a:rPr lang="en-US" dirty="0" smtClean="0"/>
              <a:t>        String words[]=</a:t>
            </a:r>
            <a:r>
              <a:rPr lang="en-US" dirty="0" err="1" smtClean="0"/>
              <a:t>text.split</a:t>
            </a:r>
            <a:r>
              <a:rPr lang="en-US" dirty="0" smtClean="0"/>
              <a:t>("\\s");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dirty="0" err="1" smtClean="0"/>
              <a:t>l.setText</a:t>
            </a:r>
            <a:r>
              <a:rPr lang="en-US" dirty="0" smtClean="0"/>
              <a:t>("Words: "+</a:t>
            </a:r>
            <a:r>
              <a:rPr lang="en-US" dirty="0" err="1" smtClean="0"/>
              <a:t>words.length</a:t>
            </a:r>
            <a:r>
              <a:rPr lang="en-US" dirty="0" smtClean="0"/>
              <a:t>+" Characters:"+</a:t>
            </a:r>
            <a:r>
              <a:rPr lang="en-US" dirty="0" err="1" smtClean="0"/>
              <a:t>text.length</a:t>
            </a:r>
            <a:r>
              <a:rPr lang="en-US" dirty="0" smtClean="0"/>
              <a:t>());  </a:t>
            </a:r>
          </a:p>
          <a:p>
            <a:pPr>
              <a:buNone/>
            </a:pPr>
            <a:r>
              <a:rPr lang="en-US" dirty="0" smtClean="0"/>
              <a:t>    }  </a:t>
            </a:r>
          </a:p>
          <a:p>
            <a:pPr>
              <a:buNone/>
            </a:pPr>
            <a:r>
              <a:rPr lang="en-US" dirty="0" smtClean="0"/>
              <a:t>      </a:t>
            </a:r>
            <a:r>
              <a:rPr lang="en-US" b="1" dirty="0" smtClean="0"/>
              <a:t>public</a:t>
            </a:r>
            <a:r>
              <a:rPr lang="en-US" dirty="0" smtClean="0"/>
              <a:t> </a:t>
            </a:r>
            <a:r>
              <a:rPr lang="en-US" b="1" dirty="0" smtClean="0"/>
              <a:t>static</a:t>
            </a:r>
            <a:r>
              <a:rPr lang="en-US" dirty="0" smtClean="0"/>
              <a:t> </a:t>
            </a:r>
            <a:r>
              <a:rPr lang="en-US" b="1" dirty="0" smtClean="0"/>
              <a:t>void</a:t>
            </a:r>
            <a:r>
              <a:rPr lang="en-US" dirty="0" smtClean="0"/>
              <a:t> main(String[] </a:t>
            </a:r>
            <a:r>
              <a:rPr lang="en-US" dirty="0" err="1" smtClean="0"/>
              <a:t>args</a:t>
            </a:r>
            <a:r>
              <a:rPr lang="en-US" dirty="0" smtClean="0"/>
              <a:t>) {  </a:t>
            </a:r>
          </a:p>
          <a:p>
            <a:pPr>
              <a:buNone/>
            </a:pPr>
            <a:r>
              <a:rPr lang="en-US" dirty="0" smtClean="0"/>
              <a:t>        </a:t>
            </a:r>
            <a:r>
              <a:rPr lang="en-US" b="1" dirty="0" smtClean="0"/>
              <a:t>new</a:t>
            </a:r>
            <a:r>
              <a:rPr lang="en-US" dirty="0" smtClean="0"/>
              <a:t> </a:t>
            </a:r>
            <a:r>
              <a:rPr lang="en-US" dirty="0" err="1" smtClean="0"/>
              <a:t>KeyAdapterExample</a:t>
            </a:r>
            <a:r>
              <a:rPr lang="en-US" dirty="0" smtClean="0"/>
              <a:t>();  </a:t>
            </a:r>
          </a:p>
          <a:p>
            <a:pPr>
              <a:buNone/>
            </a:pPr>
            <a:r>
              <a:rPr lang="en-US" dirty="0" smtClean="0"/>
              <a:t>    }  </a:t>
            </a:r>
          </a:p>
          <a:p>
            <a:pPr>
              <a:buNone/>
            </a:pPr>
            <a:r>
              <a:rPr lang="en-US" dirty="0" smtClean="0"/>
              <a:t>}  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smtClean="0"/>
              <a:t>Java </a:t>
            </a:r>
            <a:r>
              <a:rPr lang="en-US" b="0" dirty="0" err="1" smtClean="0"/>
              <a:t>KeyAdapter</a:t>
            </a:r>
            <a:r>
              <a:rPr lang="en-US" b="0" dirty="0" smtClean="0"/>
              <a:t> : Example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smtClean="0"/>
              <a:t>Java </a:t>
            </a:r>
            <a:r>
              <a:rPr lang="en-US" b="0" dirty="0" err="1" smtClean="0"/>
              <a:t>KeyAdapter</a:t>
            </a:r>
            <a:r>
              <a:rPr lang="en-US" b="0" dirty="0" smtClean="0"/>
              <a:t> : Example</a:t>
            </a:r>
            <a:endParaRPr lang="en-US" dirty="0"/>
          </a:p>
        </p:txBody>
      </p:sp>
      <p:pic>
        <p:nvPicPr>
          <p:cNvPr id="4" name="Content Placeholder 3" descr="java awt keyadapter example 1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447800"/>
            <a:ext cx="5181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nu Chanti\Desktop\Thank yo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609600"/>
            <a:ext cx="7772400" cy="5257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30</TotalTime>
  <Words>121</Words>
  <Application>Microsoft Office PowerPoint</Application>
  <PresentationFormat>On-screen Show (4:3)</PresentationFormat>
  <Paragraphs>153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Concourse</vt:lpstr>
      <vt:lpstr>Java Adapter Classes</vt:lpstr>
      <vt:lpstr>Java Adapter Classes </vt:lpstr>
      <vt:lpstr>  java.awt.event Adapter classes</vt:lpstr>
      <vt:lpstr>Slide 4</vt:lpstr>
      <vt:lpstr>Java WindowAdapter : Example</vt:lpstr>
      <vt:lpstr>Java WindowAdapter : Example</vt:lpstr>
      <vt:lpstr>Java WindowAdapter : Example</vt:lpstr>
      <vt:lpstr>Java MouseAdapter : Example</vt:lpstr>
      <vt:lpstr>Java MouseAdapter : Example</vt:lpstr>
      <vt:lpstr>Java MouseAdapter : Example</vt:lpstr>
      <vt:lpstr>Java MouseMotionAdapter : Example</vt:lpstr>
      <vt:lpstr>Java MouseMotionAdapter : Example</vt:lpstr>
      <vt:lpstr>Java MouseMotionAdapter : Example</vt:lpstr>
      <vt:lpstr>Java KeyAdapter : Example</vt:lpstr>
      <vt:lpstr>Java KeyAdapter : Example</vt:lpstr>
      <vt:lpstr>Java KeyAdapter : Example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Adapter Classes</dc:title>
  <dc:creator>Anu Chanti</dc:creator>
  <cp:lastModifiedBy>Anu Chanti</cp:lastModifiedBy>
  <cp:revision>12</cp:revision>
  <dcterms:created xsi:type="dcterms:W3CDTF">2006-08-16T00:00:00Z</dcterms:created>
  <dcterms:modified xsi:type="dcterms:W3CDTF">2021-09-16T10:42:26Z</dcterms:modified>
</cp:coreProperties>
</file>