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java-swing" TargetMode="External"/><Relationship Id="rId2" Type="http://schemas.openxmlformats.org/officeDocument/2006/relationships/hyperlink" Target="https://www.javatpoint.com/event-handling-in-jav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AWT Canvas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Java AWT </a:t>
            </a:r>
            <a:r>
              <a:rPr lang="en-US" dirty="0" smtClean="0"/>
              <a:t>Canvas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Canvas class controls and represents a blank rectangular area where the application can draw or trap input </a:t>
            </a:r>
            <a:r>
              <a:rPr lang="en-US" dirty="0" smtClean="0">
                <a:hlinkClick r:id="rId2"/>
              </a:rPr>
              <a:t>events</a:t>
            </a:r>
            <a:r>
              <a:rPr lang="en-US" dirty="0" smtClean="0"/>
              <a:t> from the user.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inherits the </a:t>
            </a:r>
            <a:r>
              <a:rPr lang="en-US" dirty="0" smtClean="0">
                <a:hlinkClick r:id="rId3"/>
              </a:rPr>
              <a:t>Component class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AWT Canvas class Declaration</a:t>
            </a:r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Canvas </a:t>
            </a:r>
            <a:r>
              <a:rPr lang="en-US" b="1" dirty="0" smtClean="0"/>
              <a:t>extends</a:t>
            </a:r>
            <a:r>
              <a:rPr lang="en-US" dirty="0" smtClean="0"/>
              <a:t> Component </a:t>
            </a:r>
            <a:r>
              <a:rPr lang="en-US" b="1" dirty="0" smtClean="0"/>
              <a:t>implements</a:t>
            </a:r>
            <a:r>
              <a:rPr lang="en-US" dirty="0" smtClean="0"/>
              <a:t> Accessible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AWT Canvas </a:t>
            </a:r>
            <a:r>
              <a:rPr lang="en-US" dirty="0" smtClean="0"/>
              <a:t>Class </a:t>
            </a:r>
            <a:r>
              <a:rPr lang="en-US" dirty="0" smtClean="0"/>
              <a:t>Constructors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Canvas</a:t>
            </a:r>
            <a:r>
              <a:rPr lang="en-US" b="1" dirty="0" smtClean="0"/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constructs a new Canvas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Canvas(</a:t>
            </a:r>
            <a:r>
              <a:rPr lang="en-US" b="1" dirty="0" err="1" smtClean="0"/>
              <a:t>GraphicConfiguration</a:t>
            </a:r>
            <a:r>
              <a:rPr lang="en-US" b="1" dirty="0" smtClean="0"/>
              <a:t> </a:t>
            </a:r>
            <a:r>
              <a:rPr lang="en-US" b="1" dirty="0" err="1" smtClean="0"/>
              <a:t>config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constructs a new Canvas with the given Graphic Configuration object.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AWT Canvas C</a:t>
            </a:r>
            <a:r>
              <a:rPr lang="en-US" dirty="0" smtClean="0"/>
              <a:t>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void </a:t>
            </a:r>
            <a:r>
              <a:rPr lang="en-US" b="1" dirty="0" err="1" smtClean="0"/>
              <a:t>addNotify</a:t>
            </a:r>
            <a:r>
              <a:rPr lang="en-US" b="1" dirty="0" smtClean="0"/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creates the canvas's peer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void </a:t>
            </a:r>
            <a:r>
              <a:rPr lang="en-US" b="1" dirty="0" err="1" smtClean="0"/>
              <a:t>createBufferStrategy</a:t>
            </a:r>
            <a:r>
              <a:rPr lang="en-US" b="1" dirty="0" smtClean="0"/>
              <a:t> (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numBuffers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creates a new multi buffering strategies on the particular component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void </a:t>
            </a:r>
            <a:r>
              <a:rPr lang="en-US" b="1" dirty="0" err="1" smtClean="0"/>
              <a:t>createBufferStrategy</a:t>
            </a:r>
            <a:r>
              <a:rPr lang="en-US" b="1" dirty="0" smtClean="0"/>
              <a:t> (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numBuffers</a:t>
            </a:r>
            <a:r>
              <a:rPr lang="en-US" b="1" dirty="0" smtClean="0"/>
              <a:t>, </a:t>
            </a:r>
            <a:r>
              <a:rPr lang="en-US" b="1" dirty="0" err="1" smtClean="0"/>
              <a:t>BufferCapabilities</a:t>
            </a:r>
            <a:r>
              <a:rPr lang="en-US" b="1" dirty="0" smtClean="0"/>
              <a:t> caps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creates a new multi buffering strategies on the particular component with the given buffer capabilities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AWT Canvas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/>
              <a:t>AccessibleContext</a:t>
            </a:r>
            <a:r>
              <a:rPr lang="en-US" b="1" dirty="0" smtClean="0"/>
              <a:t> </a:t>
            </a:r>
            <a:r>
              <a:rPr lang="en-US" b="1" dirty="0" err="1" smtClean="0"/>
              <a:t>getAccessibleContext</a:t>
            </a:r>
            <a:r>
              <a:rPr lang="en-US" b="1" dirty="0" smtClean="0"/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gets the accessible context related to the Canvas.</a:t>
            </a:r>
          </a:p>
          <a:p>
            <a:pPr>
              <a:buNone/>
            </a:pPr>
            <a:r>
              <a:rPr lang="en-US" b="1" dirty="0" err="1" smtClean="0"/>
              <a:t>BufferStrategy</a:t>
            </a:r>
            <a:r>
              <a:rPr lang="en-US" b="1" dirty="0" smtClean="0"/>
              <a:t> </a:t>
            </a:r>
            <a:r>
              <a:rPr lang="en-US" b="1" dirty="0" err="1" smtClean="0"/>
              <a:t>getBufferStrategy</a:t>
            </a:r>
            <a:r>
              <a:rPr lang="en-US" b="1" dirty="0" smtClean="0"/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returns the buffer strategy used by the particular component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void paint(Graphics g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paints the canvas with given Graphics object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void </a:t>
            </a:r>
            <a:r>
              <a:rPr lang="en-US" b="1" dirty="0" err="1" smtClean="0"/>
              <a:t>pdate</a:t>
            </a:r>
            <a:r>
              <a:rPr lang="en-US" b="1" dirty="0" smtClean="0"/>
              <a:t>(Graphics g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updates the canvas with given Graphics object.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AWT Canvas Class </a:t>
            </a:r>
            <a:r>
              <a:rPr lang="en-US" dirty="0" smtClean="0"/>
              <a:t>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import</a:t>
            </a:r>
            <a:r>
              <a:rPr lang="en-US" dirty="0" smtClean="0"/>
              <a:t> java.awt.*;      </a:t>
            </a:r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CanvasExample</a:t>
            </a:r>
            <a:r>
              <a:rPr lang="en-US" dirty="0" smtClean="0"/>
              <a:t>    </a:t>
            </a:r>
          </a:p>
          <a:p>
            <a:pPr>
              <a:buNone/>
            </a:pPr>
            <a:r>
              <a:rPr lang="en-US" dirty="0" smtClean="0"/>
              <a:t>{       </a:t>
            </a:r>
          </a:p>
          <a:p>
            <a:pPr>
              <a:buNone/>
            </a:pPr>
            <a:r>
              <a:rPr lang="en-US" dirty="0" smtClean="0"/>
              <a:t>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dirty="0" err="1" smtClean="0"/>
              <a:t>CanvasExample</a:t>
            </a:r>
            <a:r>
              <a:rPr lang="en-US" dirty="0" smtClean="0"/>
              <a:t>()    </a:t>
            </a:r>
          </a:p>
          <a:p>
            <a:pPr>
              <a:buNone/>
            </a:pPr>
            <a:r>
              <a:rPr lang="en-US" dirty="0" smtClean="0"/>
              <a:t>  {    // creating a frame  </a:t>
            </a:r>
          </a:p>
          <a:p>
            <a:pPr>
              <a:buNone/>
            </a:pPr>
            <a:r>
              <a:rPr lang="en-US" dirty="0" smtClean="0"/>
              <a:t>    Frame f = </a:t>
            </a:r>
            <a:r>
              <a:rPr lang="en-US" b="1" dirty="0" smtClean="0"/>
              <a:t>new</a:t>
            </a:r>
            <a:r>
              <a:rPr lang="en-US" dirty="0" smtClean="0"/>
              <a:t> Frame("Canvas Example");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smtClean="0"/>
              <a:t>	//</a:t>
            </a:r>
            <a:r>
              <a:rPr lang="en-US" dirty="0" smtClean="0"/>
              <a:t> adding canvas to frame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smtClean="0"/>
              <a:t>	</a:t>
            </a:r>
            <a:r>
              <a:rPr lang="en-US" dirty="0" err="1" smtClean="0"/>
              <a:t>f.add</a:t>
            </a:r>
            <a:r>
              <a:rPr lang="en-US" dirty="0" smtClean="0"/>
              <a:t>(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MyCanvas</a:t>
            </a:r>
            <a:r>
              <a:rPr lang="en-US" dirty="0" smtClean="0"/>
              <a:t>());   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smtClean="0"/>
              <a:t>	</a:t>
            </a:r>
            <a:r>
              <a:rPr lang="en-US" dirty="0" err="1" smtClean="0"/>
              <a:t>f.setLayout</a:t>
            </a:r>
            <a:r>
              <a:rPr lang="en-US" dirty="0" smtClean="0"/>
              <a:t>(</a:t>
            </a:r>
            <a:r>
              <a:rPr lang="en-US" b="1" dirty="0" smtClean="0"/>
              <a:t>null</a:t>
            </a:r>
            <a:r>
              <a:rPr lang="en-US" dirty="0" smtClean="0"/>
              <a:t>);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smtClean="0"/>
              <a:t>	</a:t>
            </a:r>
            <a:r>
              <a:rPr lang="en-US" dirty="0" err="1" smtClean="0"/>
              <a:t>f.setSize</a:t>
            </a:r>
            <a:r>
              <a:rPr lang="en-US" dirty="0" smtClean="0"/>
              <a:t>(400</a:t>
            </a:r>
            <a:r>
              <a:rPr lang="en-US" dirty="0" smtClean="0"/>
              <a:t>, 400);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smtClean="0"/>
              <a:t>	</a:t>
            </a:r>
            <a:r>
              <a:rPr lang="en-US" dirty="0" err="1" smtClean="0"/>
              <a:t>f.setVisible</a:t>
            </a:r>
            <a:r>
              <a:rPr lang="en-US" dirty="0" smtClean="0"/>
              <a:t>(</a:t>
            </a:r>
            <a:r>
              <a:rPr lang="en-US" b="1" dirty="0" smtClean="0"/>
              <a:t>true</a:t>
            </a:r>
            <a:r>
              <a:rPr lang="en-US" dirty="0" smtClean="0"/>
              <a:t>);       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AWT Canvas Class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410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 </a:t>
            </a:r>
            <a:r>
              <a:rPr lang="en-US" dirty="0" err="1" smtClean="0"/>
              <a:t>args</a:t>
            </a:r>
            <a:r>
              <a:rPr lang="en-US" dirty="0" smtClean="0"/>
              <a:t>[])    </a:t>
            </a:r>
          </a:p>
          <a:p>
            <a:pPr>
              <a:buNone/>
            </a:pPr>
            <a:r>
              <a:rPr lang="en-US" dirty="0" smtClean="0"/>
              <a:t>  {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CanvasExample</a:t>
            </a:r>
            <a:r>
              <a:rPr lang="en-US" dirty="0" smtClean="0"/>
              <a:t>();    </a:t>
            </a:r>
          </a:p>
          <a:p>
            <a:pPr>
              <a:buNone/>
            </a:pPr>
            <a:r>
              <a:rPr lang="en-US" dirty="0" smtClean="0"/>
              <a:t>  }   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  <a:r>
              <a:rPr lang="en-US" dirty="0" smtClean="0"/>
              <a:t>    </a:t>
            </a:r>
          </a:p>
          <a:p>
            <a:pPr>
              <a:buNone/>
            </a:pPr>
            <a:r>
              <a:rPr lang="en-US" dirty="0" smtClean="0"/>
              <a:t> 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MyCanvas</a:t>
            </a:r>
            <a:r>
              <a:rPr lang="en-US" dirty="0" smtClean="0"/>
              <a:t> </a:t>
            </a:r>
            <a:r>
              <a:rPr lang="en-US" b="1" dirty="0" smtClean="0"/>
              <a:t>extends</a:t>
            </a:r>
            <a:r>
              <a:rPr lang="en-US" dirty="0" smtClean="0"/>
              <a:t> Canvas    </a:t>
            </a:r>
          </a:p>
          <a:p>
            <a:pPr>
              <a:buNone/>
            </a:pPr>
            <a:r>
              <a:rPr lang="en-US" dirty="0" smtClean="0"/>
              <a:t>{  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  <a:r>
              <a:rPr lang="en-US" dirty="0" smtClean="0"/>
              <a:t>	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dirty="0" err="1" smtClean="0"/>
              <a:t>MyCanvas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 {  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setBackground</a:t>
            </a:r>
            <a:r>
              <a:rPr lang="en-US" dirty="0" smtClean="0"/>
              <a:t> (</a:t>
            </a:r>
            <a:r>
              <a:rPr lang="en-US" dirty="0" err="1" smtClean="0"/>
              <a:t>Color.GRAY</a:t>
            </a:r>
            <a:r>
              <a:rPr lang="en-US" dirty="0" smtClean="0"/>
              <a:t>);  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setSize</a:t>
            </a:r>
            <a:r>
              <a:rPr lang="en-US" dirty="0" smtClean="0"/>
              <a:t>(300, 200);    </a:t>
            </a:r>
          </a:p>
          <a:p>
            <a:pPr>
              <a:buNone/>
            </a:pPr>
            <a:r>
              <a:rPr lang="en-US" dirty="0" smtClean="0"/>
              <a:t>     }   </a:t>
            </a:r>
          </a:p>
          <a:p>
            <a:pPr>
              <a:buNone/>
            </a:pPr>
            <a:r>
              <a:rPr lang="en-US" dirty="0" smtClean="0"/>
              <a:t>      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AWT Canvas Class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// paint() method to draw inside the canvas  </a:t>
            </a:r>
          </a:p>
          <a:p>
            <a:pPr>
              <a:buNone/>
            </a:pPr>
            <a:r>
              <a:rPr lang="en-US" dirty="0" smtClean="0"/>
              <a:t>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paint(Graphics g)   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  </a:t>
            </a:r>
          </a:p>
          <a:p>
            <a:pPr>
              <a:buNone/>
            </a:pPr>
            <a:r>
              <a:rPr lang="en-US" dirty="0" smtClean="0"/>
              <a:t>      // adding specifications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g.setColor</a:t>
            </a:r>
            <a:r>
              <a:rPr lang="en-US" dirty="0" smtClean="0"/>
              <a:t>(</a:t>
            </a:r>
            <a:r>
              <a:rPr lang="en-US" dirty="0" err="1" smtClean="0"/>
              <a:t>Color.red</a:t>
            </a:r>
            <a:r>
              <a:rPr lang="en-US" dirty="0" smtClean="0"/>
              <a:t>);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g.fillOval</a:t>
            </a:r>
            <a:r>
              <a:rPr lang="en-US" dirty="0" smtClean="0"/>
              <a:t>(75, 75, 150, 75);    </a:t>
            </a:r>
          </a:p>
          <a:p>
            <a:pPr>
              <a:buNone/>
            </a:pPr>
            <a:r>
              <a:rPr lang="en-US" dirty="0" smtClean="0"/>
              <a:t>  }    </a:t>
            </a:r>
          </a:p>
          <a:p>
            <a:pPr>
              <a:buNone/>
            </a:pPr>
            <a:r>
              <a:rPr lang="en-US" dirty="0" smtClean="0"/>
              <a:t>}       </a:t>
            </a:r>
          </a:p>
          <a:p>
            <a:pPr>
              <a:buNone/>
            </a:pPr>
            <a:r>
              <a:rPr lang="en-US" dirty="0" smtClean="0"/>
              <a:t>  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AWT Canvas Class : </a:t>
            </a:r>
            <a:r>
              <a:rPr lang="en-US" dirty="0" smtClean="0"/>
              <a:t>Output</a:t>
            </a:r>
            <a:endParaRPr lang="en-US" dirty="0"/>
          </a:p>
        </p:txBody>
      </p:sp>
      <p:pic>
        <p:nvPicPr>
          <p:cNvPr id="4" name="Content Placeholder 3" descr="java awt canvas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828800"/>
            <a:ext cx="4800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7239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35</TotalTime>
  <Words>190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Equity</vt:lpstr>
      <vt:lpstr>Java AWT Canvas</vt:lpstr>
      <vt:lpstr>Java AWT Canvas :</vt:lpstr>
      <vt:lpstr>AWT Canvas Class Constructors</vt:lpstr>
      <vt:lpstr>AWT Canvas Class Methods :</vt:lpstr>
      <vt:lpstr>AWT Canvas Class Methods :</vt:lpstr>
      <vt:lpstr>AWT Canvas Class : Example</vt:lpstr>
      <vt:lpstr>AWT Canvas Class : Example</vt:lpstr>
      <vt:lpstr>AWT Canvas Class : Example</vt:lpstr>
      <vt:lpstr>AWT Canvas Class : Output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AWT Canvas</dc:title>
  <dc:creator>Anu Chanti</dc:creator>
  <cp:lastModifiedBy>Anu Chanti</cp:lastModifiedBy>
  <cp:revision>10</cp:revision>
  <dcterms:created xsi:type="dcterms:W3CDTF">2006-08-16T00:00:00Z</dcterms:created>
  <dcterms:modified xsi:type="dcterms:W3CDTF">2021-09-15T09:27:19Z</dcterms:modified>
</cp:coreProperties>
</file>