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0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9/16/2021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9/16/2021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9/16/2021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124200"/>
            <a:ext cx="6400800" cy="1447800"/>
          </a:xfrm>
        </p:spPr>
        <p:txBody>
          <a:bodyPr/>
          <a:lstStyle/>
          <a:p>
            <a:r>
              <a:rPr lang="en-US" b="0" dirty="0" smtClean="0">
                <a:solidFill>
                  <a:schemeClr val="tx1"/>
                </a:solidFill>
                <a:latin typeface="Algerian" pitchFamily="82" charset="0"/>
                <a:cs typeface="Aharoni" pitchFamily="2" charset="-79"/>
              </a:rPr>
              <a:t>By</a:t>
            </a:r>
          </a:p>
          <a:p>
            <a:r>
              <a:rPr lang="en-US" b="0" dirty="0" smtClean="0">
                <a:solidFill>
                  <a:schemeClr val="tx1"/>
                </a:solidFill>
                <a:latin typeface="Algerian" pitchFamily="82" charset="0"/>
                <a:cs typeface="Aharoni" pitchFamily="2" charset="-79"/>
              </a:rPr>
              <a:t>M. BABY ANUSHA,</a:t>
            </a:r>
          </a:p>
          <a:p>
            <a:r>
              <a:rPr lang="en-US" b="0" dirty="0" smtClean="0">
                <a:solidFill>
                  <a:schemeClr val="tx1"/>
                </a:solidFill>
                <a:latin typeface="Algerian" pitchFamily="82" charset="0"/>
                <a:cs typeface="Aharoni" pitchFamily="2" charset="-79"/>
              </a:rPr>
              <a:t>ASST.PROF IN CSE DEPT.,</a:t>
            </a:r>
          </a:p>
          <a:p>
            <a:r>
              <a:rPr lang="en-US" b="0" dirty="0" smtClean="0">
                <a:solidFill>
                  <a:schemeClr val="tx1"/>
                </a:solidFill>
                <a:latin typeface="Algerian" pitchFamily="82" charset="0"/>
                <a:cs typeface="Aharoni" pitchFamily="2" charset="-79"/>
              </a:rPr>
              <a:t>RGUKT,NUZVID</a:t>
            </a:r>
            <a:endParaRPr lang="en-US" b="0" dirty="0" smtClean="0">
              <a:solidFill>
                <a:schemeClr val="tx1"/>
              </a:solidFill>
              <a:latin typeface="Algerian" pitchFamily="82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Java AWT MenuItem and </a:t>
            </a:r>
            <a:r>
              <a:rPr lang="en-US" dirty="0" smtClean="0"/>
              <a:t>Menu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 smtClean="0"/>
              <a:t>Java AWT MenuItem and </a:t>
            </a:r>
            <a:r>
              <a:rPr lang="en-US" dirty="0" smtClean="0"/>
              <a:t>Menu 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smtClean="0"/>
              <a:t>object of MenuItem class adds a simple labeled menu item on menu.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 smtClean="0"/>
              <a:t>items used in a menu must belong to the MenuItem or any of its subclass.</a:t>
            </a:r>
          </a:p>
          <a:p>
            <a:r>
              <a:rPr lang="en-US" dirty="0" smtClean="0"/>
              <a:t>The object of Menu class is a pull down menu component which is displayed on the menu bar. It inherits the MenuItem class.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Java AWT MenuItem and Menu 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AWT MenuItem class declaration</a:t>
            </a:r>
          </a:p>
          <a:p>
            <a:r>
              <a:rPr lang="en-US" b="1" dirty="0" smtClean="0"/>
              <a:t>public</a:t>
            </a:r>
            <a:r>
              <a:rPr lang="en-US" dirty="0" smtClean="0"/>
              <a:t> </a:t>
            </a:r>
            <a:r>
              <a:rPr lang="en-US" b="1" dirty="0" smtClean="0"/>
              <a:t>class</a:t>
            </a:r>
            <a:r>
              <a:rPr lang="en-US" dirty="0" smtClean="0"/>
              <a:t> MenuItem </a:t>
            </a:r>
            <a:r>
              <a:rPr lang="en-US" b="1" dirty="0" smtClean="0"/>
              <a:t>extends</a:t>
            </a:r>
            <a:r>
              <a:rPr lang="en-US" dirty="0" smtClean="0"/>
              <a:t> </a:t>
            </a:r>
            <a:r>
              <a:rPr lang="en-US" dirty="0" err="1" smtClean="0"/>
              <a:t>MenuComponent</a:t>
            </a:r>
            <a:r>
              <a:rPr lang="en-US" dirty="0" smtClean="0"/>
              <a:t> </a:t>
            </a:r>
            <a:r>
              <a:rPr lang="en-US" b="1" dirty="0" smtClean="0"/>
              <a:t>implements</a:t>
            </a:r>
            <a:r>
              <a:rPr lang="en-US" dirty="0" smtClean="0"/>
              <a:t> Accessible  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AWT Menu class declaration</a:t>
            </a:r>
          </a:p>
          <a:p>
            <a:r>
              <a:rPr lang="en-US" b="1" dirty="0" smtClean="0"/>
              <a:t>public</a:t>
            </a:r>
            <a:r>
              <a:rPr lang="en-US" dirty="0" smtClean="0"/>
              <a:t> </a:t>
            </a:r>
            <a:r>
              <a:rPr lang="en-US" b="1" dirty="0" smtClean="0"/>
              <a:t>class</a:t>
            </a:r>
            <a:r>
              <a:rPr lang="en-US" dirty="0" smtClean="0"/>
              <a:t> Menu </a:t>
            </a:r>
            <a:r>
              <a:rPr lang="en-US" b="1" dirty="0" smtClean="0"/>
              <a:t>extends</a:t>
            </a:r>
            <a:r>
              <a:rPr lang="en-US" dirty="0" smtClean="0"/>
              <a:t> MenuItem </a:t>
            </a:r>
            <a:r>
              <a:rPr lang="en-US" b="1" dirty="0" smtClean="0"/>
              <a:t>implements</a:t>
            </a:r>
            <a:r>
              <a:rPr lang="en-US" dirty="0" smtClean="0"/>
              <a:t> </a:t>
            </a:r>
            <a:r>
              <a:rPr lang="en-US" dirty="0" err="1" smtClean="0"/>
              <a:t>MenuContainer</a:t>
            </a:r>
            <a:r>
              <a:rPr lang="en-US" dirty="0" smtClean="0"/>
              <a:t>, Accessible  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763000" cy="758952"/>
          </a:xfrm>
        </p:spPr>
        <p:txBody>
          <a:bodyPr>
            <a:noAutofit/>
          </a:bodyPr>
          <a:lstStyle/>
          <a:p>
            <a:pPr algn="l"/>
            <a:r>
              <a:rPr lang="en-US" sz="2800" dirty="0" smtClean="0"/>
              <a:t>Java AWT MenuItem and </a:t>
            </a:r>
            <a:r>
              <a:rPr lang="en-US" sz="2800" dirty="0" smtClean="0"/>
              <a:t>Menu : Example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b="1" dirty="0" smtClean="0"/>
              <a:t>import</a:t>
            </a:r>
            <a:r>
              <a:rPr lang="en-US" dirty="0" smtClean="0"/>
              <a:t> java.awt.*;  </a:t>
            </a:r>
          </a:p>
          <a:p>
            <a:pPr>
              <a:buNone/>
            </a:pPr>
            <a:r>
              <a:rPr lang="en-US" b="1" dirty="0" smtClean="0"/>
              <a:t>class</a:t>
            </a:r>
            <a:r>
              <a:rPr lang="en-US" dirty="0" smtClean="0"/>
              <a:t> </a:t>
            </a:r>
            <a:r>
              <a:rPr lang="en-US" dirty="0" err="1" smtClean="0"/>
              <a:t>MenuExample</a:t>
            </a:r>
            <a:r>
              <a:rPr lang="en-US" dirty="0" smtClean="0"/>
              <a:t>  </a:t>
            </a:r>
          </a:p>
          <a:p>
            <a:pPr>
              <a:buNone/>
            </a:pPr>
            <a:r>
              <a:rPr lang="en-US" dirty="0" smtClean="0"/>
              <a:t>{  </a:t>
            </a:r>
          </a:p>
          <a:p>
            <a:pPr>
              <a:buNone/>
            </a:pPr>
            <a:r>
              <a:rPr lang="en-US" dirty="0" smtClean="0"/>
              <a:t>     </a:t>
            </a:r>
            <a:r>
              <a:rPr lang="en-US" dirty="0" err="1" smtClean="0"/>
              <a:t>MenuExample</a:t>
            </a:r>
            <a:r>
              <a:rPr lang="en-US" dirty="0" smtClean="0"/>
              <a:t>(){  </a:t>
            </a:r>
          </a:p>
          <a:p>
            <a:pPr>
              <a:buNone/>
            </a:pPr>
            <a:r>
              <a:rPr lang="en-US" dirty="0" smtClean="0"/>
              <a:t>         Frame f= </a:t>
            </a:r>
            <a:r>
              <a:rPr lang="en-US" b="1" dirty="0" smtClean="0"/>
              <a:t>new</a:t>
            </a:r>
            <a:r>
              <a:rPr lang="en-US" dirty="0" smtClean="0"/>
              <a:t> Frame("Menu and MenuItem Example");  </a:t>
            </a:r>
          </a:p>
          <a:p>
            <a:pPr>
              <a:buNone/>
            </a:pPr>
            <a:r>
              <a:rPr lang="en-US" dirty="0" smtClean="0"/>
              <a:t>         </a:t>
            </a:r>
            <a:r>
              <a:rPr lang="en-US" dirty="0" err="1" smtClean="0"/>
              <a:t>MenuBar</a:t>
            </a:r>
            <a:r>
              <a:rPr lang="en-US" dirty="0" smtClean="0"/>
              <a:t> </a:t>
            </a:r>
            <a:r>
              <a:rPr lang="en-US" dirty="0" err="1" smtClean="0"/>
              <a:t>mb</a:t>
            </a:r>
            <a:r>
              <a:rPr lang="en-US" dirty="0" smtClean="0"/>
              <a:t>=</a:t>
            </a:r>
            <a:r>
              <a:rPr lang="en-US" b="1" dirty="0" smtClean="0"/>
              <a:t>new</a:t>
            </a:r>
            <a:r>
              <a:rPr lang="en-US" dirty="0" smtClean="0"/>
              <a:t> </a:t>
            </a:r>
            <a:r>
              <a:rPr lang="en-US" dirty="0" err="1" smtClean="0"/>
              <a:t>MenuBar</a:t>
            </a:r>
            <a:r>
              <a:rPr lang="en-US" dirty="0" smtClean="0"/>
              <a:t>();  </a:t>
            </a:r>
          </a:p>
          <a:p>
            <a:pPr>
              <a:buNone/>
            </a:pPr>
            <a:r>
              <a:rPr lang="en-US" dirty="0" smtClean="0"/>
              <a:t>         Menu </a:t>
            </a:r>
            <a:r>
              <a:rPr lang="en-US" dirty="0" err="1" smtClean="0"/>
              <a:t>menu</a:t>
            </a:r>
            <a:r>
              <a:rPr lang="en-US" dirty="0" smtClean="0"/>
              <a:t>=</a:t>
            </a:r>
            <a:r>
              <a:rPr lang="en-US" b="1" dirty="0" smtClean="0"/>
              <a:t>new</a:t>
            </a:r>
            <a:r>
              <a:rPr lang="en-US" dirty="0" smtClean="0"/>
              <a:t> Menu("Menu");  </a:t>
            </a:r>
          </a:p>
          <a:p>
            <a:pPr>
              <a:buNone/>
            </a:pPr>
            <a:r>
              <a:rPr lang="en-US" dirty="0" smtClean="0"/>
              <a:t>         Menu submenu=</a:t>
            </a:r>
            <a:r>
              <a:rPr lang="en-US" b="1" dirty="0" smtClean="0"/>
              <a:t>new</a:t>
            </a:r>
            <a:r>
              <a:rPr lang="en-US" dirty="0" smtClean="0"/>
              <a:t> Menu("Sub Menu");  </a:t>
            </a:r>
          </a:p>
          <a:p>
            <a:pPr>
              <a:buNone/>
            </a:pPr>
            <a:r>
              <a:rPr lang="en-US" dirty="0" smtClean="0"/>
              <a:t>         MenuItem i1=</a:t>
            </a:r>
            <a:r>
              <a:rPr lang="en-US" b="1" dirty="0" smtClean="0"/>
              <a:t>new</a:t>
            </a:r>
            <a:r>
              <a:rPr lang="en-US" dirty="0" smtClean="0"/>
              <a:t> MenuItem("Item 1");  </a:t>
            </a:r>
          </a:p>
          <a:p>
            <a:pPr>
              <a:buNone/>
            </a:pPr>
            <a:r>
              <a:rPr lang="en-US" dirty="0" smtClean="0"/>
              <a:t>         MenuItem i2=</a:t>
            </a:r>
            <a:r>
              <a:rPr lang="en-US" b="1" dirty="0" smtClean="0"/>
              <a:t>new</a:t>
            </a:r>
            <a:r>
              <a:rPr lang="en-US" dirty="0" smtClean="0"/>
              <a:t> MenuItem("Item 2");  </a:t>
            </a:r>
          </a:p>
          <a:p>
            <a:pPr>
              <a:buNone/>
            </a:pPr>
            <a:r>
              <a:rPr lang="en-US" dirty="0" smtClean="0"/>
              <a:t>         MenuItem i3=</a:t>
            </a:r>
            <a:r>
              <a:rPr lang="en-US" b="1" dirty="0" smtClean="0"/>
              <a:t>new</a:t>
            </a:r>
            <a:r>
              <a:rPr lang="en-US" dirty="0" smtClean="0"/>
              <a:t> MenuItem("Item 3");  </a:t>
            </a:r>
          </a:p>
          <a:p>
            <a:pPr>
              <a:buNone/>
            </a:pPr>
            <a:r>
              <a:rPr lang="en-US" dirty="0" smtClean="0"/>
              <a:t>         MenuItem i4=</a:t>
            </a:r>
            <a:r>
              <a:rPr lang="en-US" b="1" dirty="0" smtClean="0"/>
              <a:t>new</a:t>
            </a:r>
            <a:r>
              <a:rPr lang="en-US" dirty="0" smtClean="0"/>
              <a:t> MenuItem("Item 4");  </a:t>
            </a:r>
          </a:p>
          <a:p>
            <a:pPr>
              <a:buNone/>
            </a:pPr>
            <a:r>
              <a:rPr lang="en-US" dirty="0" smtClean="0"/>
              <a:t>         MenuItem i5=</a:t>
            </a:r>
            <a:r>
              <a:rPr lang="en-US" b="1" dirty="0" smtClean="0"/>
              <a:t>new</a:t>
            </a:r>
            <a:r>
              <a:rPr lang="en-US" dirty="0" smtClean="0"/>
              <a:t> MenuItem("Item 5");  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3600" dirty="0" smtClean="0"/>
              <a:t>Java AWT MenuItem and Menu :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797552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 </a:t>
            </a:r>
            <a:r>
              <a:rPr lang="en-US" dirty="0" smtClean="0"/>
              <a:t>	      menu.add(i1</a:t>
            </a:r>
            <a:r>
              <a:rPr lang="en-US" dirty="0" smtClean="0"/>
              <a:t>);  </a:t>
            </a:r>
          </a:p>
          <a:p>
            <a:pPr>
              <a:buNone/>
            </a:pPr>
            <a:r>
              <a:rPr lang="en-US" dirty="0" smtClean="0"/>
              <a:t>         menu.add(i2);  </a:t>
            </a:r>
          </a:p>
          <a:p>
            <a:pPr>
              <a:buNone/>
            </a:pPr>
            <a:r>
              <a:rPr lang="en-US" dirty="0" smtClean="0"/>
              <a:t>         menu.add(i3);  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         </a:t>
            </a:r>
            <a:r>
              <a:rPr lang="en-US" dirty="0" err="1" smtClean="0"/>
              <a:t>submenu.add</a:t>
            </a:r>
            <a:r>
              <a:rPr lang="en-US" dirty="0" smtClean="0"/>
              <a:t>(i4);  </a:t>
            </a:r>
          </a:p>
          <a:p>
            <a:pPr>
              <a:buNone/>
            </a:pPr>
            <a:r>
              <a:rPr lang="en-US" dirty="0" smtClean="0"/>
              <a:t>         </a:t>
            </a:r>
            <a:r>
              <a:rPr lang="en-US" dirty="0" err="1" smtClean="0"/>
              <a:t>submenu.add</a:t>
            </a:r>
            <a:r>
              <a:rPr lang="en-US" dirty="0" smtClean="0"/>
              <a:t>(i5);  </a:t>
            </a:r>
          </a:p>
          <a:p>
            <a:pPr>
              <a:buNone/>
            </a:pPr>
            <a:r>
              <a:rPr lang="en-US" dirty="0" smtClean="0"/>
              <a:t>         </a:t>
            </a:r>
            <a:r>
              <a:rPr lang="en-US" dirty="0" err="1" smtClean="0"/>
              <a:t>menu.add</a:t>
            </a:r>
            <a:r>
              <a:rPr lang="en-US" dirty="0" smtClean="0"/>
              <a:t>(submenu);  </a:t>
            </a:r>
          </a:p>
          <a:p>
            <a:pPr>
              <a:buNone/>
            </a:pPr>
            <a:r>
              <a:rPr lang="en-US" dirty="0" smtClean="0"/>
              <a:t>         </a:t>
            </a:r>
            <a:r>
              <a:rPr lang="en-US" dirty="0" err="1" smtClean="0"/>
              <a:t>mb.add</a:t>
            </a:r>
            <a:r>
              <a:rPr lang="en-US" dirty="0" smtClean="0"/>
              <a:t>(menu</a:t>
            </a:r>
            <a:r>
              <a:rPr lang="en-US" dirty="0" smtClean="0"/>
              <a:t>);</a:t>
            </a:r>
          </a:p>
          <a:p>
            <a:pPr>
              <a:buNone/>
            </a:pPr>
            <a:r>
              <a:rPr lang="en-US" dirty="0" smtClean="0"/>
              <a:t>  </a:t>
            </a:r>
          </a:p>
          <a:p>
            <a:pPr>
              <a:buNone/>
            </a:pPr>
            <a:r>
              <a:rPr lang="en-US" dirty="0" smtClean="0"/>
              <a:t>         </a:t>
            </a:r>
            <a:r>
              <a:rPr lang="en-US" dirty="0" err="1" smtClean="0"/>
              <a:t>f.setMenuBar</a:t>
            </a:r>
            <a:r>
              <a:rPr lang="en-US" dirty="0" smtClean="0"/>
              <a:t>(</a:t>
            </a:r>
            <a:r>
              <a:rPr lang="en-US" dirty="0" err="1" smtClean="0"/>
              <a:t>mb</a:t>
            </a:r>
            <a:r>
              <a:rPr lang="en-US" dirty="0" smtClean="0"/>
              <a:t>);  </a:t>
            </a:r>
          </a:p>
          <a:p>
            <a:pPr>
              <a:buNone/>
            </a:pPr>
            <a:r>
              <a:rPr lang="en-US" dirty="0" smtClean="0"/>
              <a:t>         </a:t>
            </a:r>
            <a:r>
              <a:rPr lang="en-US" dirty="0" err="1" smtClean="0"/>
              <a:t>f.setSize</a:t>
            </a:r>
            <a:r>
              <a:rPr lang="en-US" dirty="0" smtClean="0"/>
              <a:t>(400,400);  </a:t>
            </a:r>
          </a:p>
          <a:p>
            <a:pPr>
              <a:buNone/>
            </a:pPr>
            <a:r>
              <a:rPr lang="en-US" dirty="0" smtClean="0"/>
              <a:t>        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3600" dirty="0" smtClean="0"/>
              <a:t>Java AWT MenuItem and Menu :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 </a:t>
            </a:r>
            <a:r>
              <a:rPr lang="en-US" dirty="0" err="1" smtClean="0"/>
              <a:t>f.setLayout</a:t>
            </a:r>
            <a:r>
              <a:rPr lang="en-US" dirty="0" smtClean="0"/>
              <a:t>(</a:t>
            </a:r>
            <a:r>
              <a:rPr lang="en-US" b="1" dirty="0" smtClean="0"/>
              <a:t>null</a:t>
            </a:r>
            <a:r>
              <a:rPr lang="en-US" dirty="0" smtClean="0"/>
              <a:t>);  </a:t>
            </a:r>
          </a:p>
          <a:p>
            <a:pPr>
              <a:buNone/>
            </a:pPr>
            <a:r>
              <a:rPr lang="en-US" dirty="0" smtClean="0"/>
              <a:t>         </a:t>
            </a:r>
            <a:r>
              <a:rPr lang="en-US" dirty="0" err="1" smtClean="0"/>
              <a:t>f.setVisible</a:t>
            </a:r>
            <a:r>
              <a:rPr lang="en-US" dirty="0" smtClean="0"/>
              <a:t>(</a:t>
            </a:r>
            <a:r>
              <a:rPr lang="en-US" b="1" dirty="0" smtClean="0"/>
              <a:t>true</a:t>
            </a:r>
            <a:r>
              <a:rPr lang="en-US" dirty="0" smtClean="0"/>
              <a:t>);  </a:t>
            </a:r>
          </a:p>
          <a:p>
            <a:pPr>
              <a:buNone/>
            </a:pPr>
            <a:r>
              <a:rPr lang="en-US" dirty="0" smtClean="0"/>
              <a:t>}  </a:t>
            </a:r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r>
              <a:rPr lang="en-US" b="1" dirty="0" smtClean="0"/>
              <a:t>public</a:t>
            </a:r>
            <a:r>
              <a:rPr lang="en-US" dirty="0" smtClean="0"/>
              <a:t> </a:t>
            </a:r>
            <a:r>
              <a:rPr lang="en-US" b="1" dirty="0" smtClean="0"/>
              <a:t>static</a:t>
            </a:r>
            <a:r>
              <a:rPr lang="en-US" dirty="0" smtClean="0"/>
              <a:t> </a:t>
            </a:r>
            <a:r>
              <a:rPr lang="en-US" b="1" dirty="0" smtClean="0"/>
              <a:t>void</a:t>
            </a:r>
            <a:r>
              <a:rPr lang="en-US" dirty="0" smtClean="0"/>
              <a:t> main(String </a:t>
            </a:r>
            <a:r>
              <a:rPr lang="en-US" dirty="0" err="1" smtClean="0"/>
              <a:t>args</a:t>
            </a:r>
            <a:r>
              <a:rPr lang="en-US" dirty="0" smtClean="0"/>
              <a:t>[])  </a:t>
            </a:r>
          </a:p>
          <a:p>
            <a:pPr>
              <a:buNone/>
            </a:pPr>
            <a:r>
              <a:rPr lang="en-US" dirty="0" smtClean="0"/>
              <a:t>{  </a:t>
            </a:r>
          </a:p>
          <a:p>
            <a:pPr>
              <a:buNone/>
            </a:pPr>
            <a:r>
              <a:rPr lang="en-US" b="1" dirty="0" smtClean="0"/>
              <a:t>new</a:t>
            </a:r>
            <a:r>
              <a:rPr lang="en-US" dirty="0" smtClean="0"/>
              <a:t> </a:t>
            </a:r>
            <a:r>
              <a:rPr lang="en-US" dirty="0" err="1" smtClean="0"/>
              <a:t>MenuExample</a:t>
            </a:r>
            <a:r>
              <a:rPr lang="en-US" dirty="0" smtClean="0"/>
              <a:t>();  </a:t>
            </a:r>
          </a:p>
          <a:p>
            <a:pPr>
              <a:buNone/>
            </a:pPr>
            <a:r>
              <a:rPr lang="en-US" dirty="0" smtClean="0"/>
              <a:t>}  </a:t>
            </a:r>
          </a:p>
          <a:p>
            <a:pPr>
              <a:buNone/>
            </a:pPr>
            <a:r>
              <a:rPr lang="en-US" dirty="0" smtClean="0"/>
              <a:t>} 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3600" dirty="0" smtClean="0"/>
              <a:t>Java AWT MenuItem and Menu : Example</a:t>
            </a:r>
            <a:endParaRPr lang="en-US" dirty="0"/>
          </a:p>
        </p:txBody>
      </p:sp>
      <p:pic>
        <p:nvPicPr>
          <p:cNvPr id="4" name="Content Placeholder 3" descr="java awt menuitem and menu example 1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1828800"/>
            <a:ext cx="5105400" cy="4038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nu Chanti\Desktop\Thank yo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533400"/>
            <a:ext cx="6781799" cy="5105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4</TotalTime>
  <Words>119</Words>
  <Application>Microsoft Office PowerPoint</Application>
  <PresentationFormat>On-screen Show (4:3)</PresentationFormat>
  <Paragraphs>52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Civic</vt:lpstr>
      <vt:lpstr>Java AWT MenuItem and Menu</vt:lpstr>
      <vt:lpstr>Java AWT MenuItem and Menu :</vt:lpstr>
      <vt:lpstr>Java AWT MenuItem and Menu :</vt:lpstr>
      <vt:lpstr>Java AWT MenuItem and Menu : Example</vt:lpstr>
      <vt:lpstr>Java AWT MenuItem and Menu : Example</vt:lpstr>
      <vt:lpstr>Java AWT MenuItem and Menu : Example</vt:lpstr>
      <vt:lpstr>Java AWT MenuItem and Menu : Example</vt:lpstr>
      <vt:lpstr>Slide 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Java AWT MenuItem and Menu</dc:title>
  <dc:creator>Anu Chanti</dc:creator>
  <cp:lastModifiedBy>Anu Chanti</cp:lastModifiedBy>
  <cp:revision>4</cp:revision>
  <dcterms:created xsi:type="dcterms:W3CDTF">2006-08-16T00:00:00Z</dcterms:created>
  <dcterms:modified xsi:type="dcterms:W3CDTF">2021-09-16T09:59:34Z</dcterms:modified>
</cp:coreProperties>
</file>