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8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9400" y="533400"/>
            <a:ext cx="5652868" cy="2868168"/>
          </a:xfrm>
        </p:spPr>
        <p:txBody>
          <a:bodyPr/>
          <a:lstStyle/>
          <a:p>
            <a:pPr algn="l"/>
            <a:r>
              <a:rPr lang="en-US" dirty="0" smtClean="0"/>
              <a:t>creating own exception sub classes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19400" y="3539864"/>
            <a:ext cx="5649820" cy="110124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lgerian" pitchFamily="82" charset="0"/>
                <a:cs typeface="Aharoni" pitchFamily="2" charset="-79"/>
              </a:rPr>
              <a:t>By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Algerian" pitchFamily="82" charset="0"/>
                <a:cs typeface="Aharoni" pitchFamily="2" charset="-79"/>
              </a:rPr>
              <a:t>M. BABY ANUSHA,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Algerian" pitchFamily="82" charset="0"/>
                <a:cs typeface="Aharoni" pitchFamily="2" charset="-79"/>
              </a:rPr>
              <a:t>ASST.PROF IN CSE DEPT.,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latin typeface="Algerian" pitchFamily="82" charset="0"/>
                <a:cs typeface="Aharoni" pitchFamily="2" charset="-79"/>
              </a:rPr>
              <a:t>RGUKT,NUZVID</a:t>
            </a:r>
            <a:endParaRPr lang="en-US" dirty="0" smtClean="0">
              <a:solidFill>
                <a:schemeClr val="bg1"/>
              </a:solidFill>
              <a:latin typeface="Algerian" pitchFamily="82" charset="0"/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Java provides rich set of built-in exception classes like: </a:t>
            </a:r>
            <a:r>
              <a:rPr lang="en-US" dirty="0" err="1" smtClean="0"/>
              <a:t>ArithmeticException</a:t>
            </a:r>
            <a:r>
              <a:rPr lang="en-US" dirty="0" smtClean="0"/>
              <a:t>, </a:t>
            </a:r>
            <a:r>
              <a:rPr lang="en-US" dirty="0" err="1" smtClean="0"/>
              <a:t>IOException</a:t>
            </a:r>
            <a:r>
              <a:rPr lang="en-US" dirty="0" smtClean="0"/>
              <a:t>, </a:t>
            </a:r>
            <a:r>
              <a:rPr lang="en-US" dirty="0" err="1" smtClean="0"/>
              <a:t>NullPointerException</a:t>
            </a:r>
            <a:r>
              <a:rPr lang="en-US" dirty="0" smtClean="0"/>
              <a:t> etc. all are available in the </a:t>
            </a:r>
            <a:r>
              <a:rPr lang="en-US" dirty="0" err="1" smtClean="0"/>
              <a:t>java.lang</a:t>
            </a:r>
            <a:r>
              <a:rPr lang="en-US" dirty="0" smtClean="0"/>
              <a:t> package and used in exception handling. </a:t>
            </a:r>
          </a:p>
          <a:p>
            <a:r>
              <a:rPr lang="en-US" dirty="0" smtClean="0"/>
              <a:t>Apart from these classes, Java allows us to create our own exception class to provide own exception implementation. </a:t>
            </a:r>
          </a:p>
          <a:p>
            <a:r>
              <a:rPr lang="en-US" dirty="0" smtClean="0"/>
              <a:t>These type of exceptions are called user-defined exceptions or </a:t>
            </a:r>
            <a:r>
              <a:rPr lang="en-US" b="1" dirty="0" smtClean="0"/>
              <a:t>custom</a:t>
            </a:r>
            <a:r>
              <a:rPr lang="en-US" dirty="0" smtClean="0"/>
              <a:t> exceptions.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Java, we can create our own exceptions that are derived classes of the Exception class. </a:t>
            </a:r>
          </a:p>
          <a:p>
            <a:r>
              <a:rPr lang="en-US" dirty="0" smtClean="0"/>
              <a:t>Creating our own Exception is known as custom exception or user-defined exception. </a:t>
            </a:r>
          </a:p>
          <a:p>
            <a:r>
              <a:rPr lang="en-US" dirty="0" smtClean="0"/>
              <a:t>Basically, Java custom exceptions are used to customize the exception according to user need.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Why use custom exceptions?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509618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Java exceptions cover almost all the general type of exceptions that may occur in the programming. However, we sometimes need to create custom exceptions.</a:t>
            </a:r>
          </a:p>
          <a:p>
            <a:pPr>
              <a:buNone/>
            </a:pPr>
            <a:r>
              <a:rPr lang="en-US" dirty="0" smtClean="0"/>
              <a:t>   Following are few of the reasons to use custom exceptions: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To catch and provide specific treatment to a subset of existing Java exceptions.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Business logic exceptions: These are the exceptions related to business logic and workflow. It is useful for the application users or the developers to understand the exact problem.</a:t>
            </a:r>
          </a:p>
          <a:p>
            <a:r>
              <a:rPr lang="en-US" dirty="0" smtClean="0"/>
              <a:t>In order to create custom exception, we need to extend Exception class that belongs to </a:t>
            </a:r>
            <a:r>
              <a:rPr lang="en-US" dirty="0" err="1" smtClean="0"/>
              <a:t>java.lang</a:t>
            </a:r>
            <a:r>
              <a:rPr lang="en-US" dirty="0" smtClean="0"/>
              <a:t> package.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custom exceptions?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the following example, where we create a custom exception named </a:t>
            </a:r>
            <a:r>
              <a:rPr lang="en-US" dirty="0" err="1" smtClean="0"/>
              <a:t>WrongFileNameException</a:t>
            </a:r>
            <a:r>
              <a:rPr lang="en-US" dirty="0" smtClean="0"/>
              <a:t>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000" b="1" dirty="0" smtClean="0"/>
              <a:t>public</a:t>
            </a:r>
            <a:r>
              <a:rPr lang="en-US" sz="2000" dirty="0" smtClean="0"/>
              <a:t> </a:t>
            </a:r>
            <a:r>
              <a:rPr lang="en-US" sz="2000" b="1" dirty="0" smtClean="0"/>
              <a:t>class</a:t>
            </a:r>
            <a:r>
              <a:rPr lang="en-US" sz="2000" dirty="0" smtClean="0"/>
              <a:t> </a:t>
            </a:r>
            <a:r>
              <a:rPr lang="en-US" sz="2000" dirty="0" err="1" smtClean="0"/>
              <a:t>WrongFileNameException</a:t>
            </a:r>
            <a:r>
              <a:rPr lang="en-US" sz="2000" dirty="0" smtClean="0"/>
              <a:t> </a:t>
            </a:r>
            <a:r>
              <a:rPr lang="en-US" sz="2000" b="1" dirty="0" smtClean="0"/>
              <a:t>extends</a:t>
            </a:r>
            <a:r>
              <a:rPr lang="en-US" sz="2000" dirty="0" smtClean="0"/>
              <a:t> Exception </a:t>
            </a:r>
          </a:p>
          <a:p>
            <a:pPr>
              <a:buNone/>
            </a:pPr>
            <a:r>
              <a:rPr lang="en-US" sz="2000" dirty="0" smtClean="0"/>
              <a:t>{  </a:t>
            </a:r>
          </a:p>
          <a:p>
            <a:pPr>
              <a:buNone/>
            </a:pPr>
            <a:r>
              <a:rPr lang="en-US" sz="2000" dirty="0" smtClean="0"/>
              <a:t>    </a:t>
            </a:r>
            <a:r>
              <a:rPr lang="en-US" sz="2000" b="1" dirty="0" smtClean="0"/>
              <a:t>public</a:t>
            </a:r>
            <a:r>
              <a:rPr lang="en-US" sz="2000" dirty="0" smtClean="0"/>
              <a:t> </a:t>
            </a:r>
            <a:r>
              <a:rPr lang="en-US" sz="2000" dirty="0" err="1" smtClean="0"/>
              <a:t>WrongFileNameException</a:t>
            </a:r>
            <a:r>
              <a:rPr lang="en-US" sz="2000" dirty="0" smtClean="0"/>
              <a:t>(String </a:t>
            </a:r>
            <a:r>
              <a:rPr lang="en-US" sz="2000" dirty="0" err="1" smtClean="0"/>
              <a:t>errorMessage</a:t>
            </a:r>
            <a:r>
              <a:rPr lang="en-US" sz="2000" dirty="0" smtClean="0"/>
              <a:t>) </a:t>
            </a:r>
          </a:p>
          <a:p>
            <a:pPr>
              <a:buNone/>
            </a:pPr>
            <a:r>
              <a:rPr lang="en-US" sz="2000" dirty="0" smtClean="0"/>
              <a:t>	{  </a:t>
            </a:r>
          </a:p>
          <a:p>
            <a:pPr>
              <a:buNone/>
            </a:pPr>
            <a:r>
              <a:rPr lang="en-US" sz="2000" dirty="0" smtClean="0"/>
              <a:t>    	</a:t>
            </a:r>
            <a:r>
              <a:rPr lang="en-US" sz="2000" b="1" dirty="0" smtClean="0"/>
              <a:t>super</a:t>
            </a:r>
            <a:r>
              <a:rPr lang="en-US" sz="2000" dirty="0" smtClean="0"/>
              <a:t>(</a:t>
            </a:r>
            <a:r>
              <a:rPr lang="en-US" sz="2000" dirty="0" err="1" smtClean="0"/>
              <a:t>errorMessage</a:t>
            </a:r>
            <a:r>
              <a:rPr lang="en-US" sz="2000" dirty="0" smtClean="0"/>
              <a:t>);  </a:t>
            </a:r>
          </a:p>
          <a:p>
            <a:pPr>
              <a:buNone/>
            </a:pPr>
            <a:r>
              <a:rPr lang="en-US" sz="2000" dirty="0" smtClean="0"/>
              <a:t>    }  </a:t>
            </a:r>
          </a:p>
          <a:p>
            <a:pPr>
              <a:buNone/>
            </a:pPr>
            <a:r>
              <a:rPr lang="en-US" sz="2000" dirty="0" smtClean="0"/>
              <a:t>}  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2004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Java Custom Exception :</a:t>
            </a:r>
            <a:r>
              <a:rPr lang="en-US" dirty="0" smtClean="0"/>
              <a:t>Example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Let's see a simple example of Java custom exception. In the following code, constructor of </a:t>
            </a:r>
            <a:r>
              <a:rPr lang="en-US" dirty="0" err="1" smtClean="0"/>
              <a:t>InvalidAgeException</a:t>
            </a:r>
            <a:r>
              <a:rPr lang="en-US" dirty="0" smtClean="0"/>
              <a:t> takes a string as an argument. </a:t>
            </a:r>
            <a:endParaRPr lang="en-US" smtClean="0"/>
          </a:p>
          <a:p>
            <a:r>
              <a:rPr lang="en-US" smtClean="0"/>
              <a:t>This </a:t>
            </a:r>
            <a:r>
              <a:rPr lang="en-US" dirty="0" smtClean="0"/>
              <a:t>string is passed to constructor of parent class Exception using the super() method. Also the constructor of Exception class can be called without using a parameter and calling super() method is not mandatory.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/>
              <a:t>Java Custom Exception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the example 1 in which </a:t>
            </a:r>
            <a:r>
              <a:rPr lang="en-US" dirty="0" err="1" smtClean="0"/>
              <a:t>InvalidAgeException</a:t>
            </a:r>
            <a:r>
              <a:rPr lang="en-US" dirty="0" smtClean="0"/>
              <a:t> class extends the Exception class.</a:t>
            </a:r>
          </a:p>
          <a:p>
            <a:r>
              <a:rPr lang="en-US" dirty="0" smtClean="0"/>
              <a:t>Using the custom exception, we can have your own exception and message. </a:t>
            </a:r>
          </a:p>
          <a:p>
            <a:r>
              <a:rPr lang="en-US" dirty="0" smtClean="0"/>
              <a:t>Here, we have passed a string to the constructor of </a:t>
            </a:r>
            <a:r>
              <a:rPr lang="en-US" dirty="0" err="1" smtClean="0"/>
              <a:t>superclass</a:t>
            </a:r>
            <a:r>
              <a:rPr lang="en-US" dirty="0" smtClean="0"/>
              <a:t> i.e. </a:t>
            </a:r>
          </a:p>
          <a:p>
            <a:r>
              <a:rPr lang="en-US" dirty="0" smtClean="0"/>
              <a:t>Exception class that can be obtained using </a:t>
            </a:r>
            <a:r>
              <a:rPr lang="en-US" dirty="0" err="1" smtClean="0"/>
              <a:t>getMessage</a:t>
            </a:r>
            <a:r>
              <a:rPr lang="en-US" dirty="0" smtClean="0"/>
              <a:t>() method on the object we have created.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2004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Java Custom Exception :</a:t>
            </a:r>
            <a:r>
              <a:rPr lang="en-US" dirty="0" smtClean="0"/>
              <a:t>Example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 </a:t>
            </a:r>
            <a:r>
              <a:rPr lang="en-US" b="1" dirty="0" smtClean="0"/>
              <a:t>class</a:t>
            </a:r>
            <a:r>
              <a:rPr lang="en-US" dirty="0" smtClean="0"/>
              <a:t> </a:t>
            </a:r>
            <a:r>
              <a:rPr lang="en-US" dirty="0" err="1" smtClean="0"/>
              <a:t>InvalidAgeException</a:t>
            </a:r>
            <a:r>
              <a:rPr lang="en-US" dirty="0" smtClean="0"/>
              <a:t>  </a:t>
            </a:r>
            <a:r>
              <a:rPr lang="en-US" b="1" dirty="0" smtClean="0"/>
              <a:t>extends</a:t>
            </a:r>
            <a:r>
              <a:rPr lang="en-US" dirty="0" smtClean="0"/>
              <a:t> Exception  </a:t>
            </a:r>
          </a:p>
          <a:p>
            <a:pPr>
              <a:buNone/>
            </a:pPr>
            <a:r>
              <a:rPr lang="en-US" dirty="0" smtClean="0"/>
              <a:t>{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dirty="0" err="1" smtClean="0"/>
              <a:t>InvalidAgeException</a:t>
            </a:r>
            <a:r>
              <a:rPr lang="en-US" dirty="0" smtClean="0"/>
              <a:t> (String </a:t>
            </a:r>
            <a:r>
              <a:rPr lang="en-US" dirty="0" err="1" smtClean="0"/>
              <a:t>str</a:t>
            </a:r>
            <a:r>
              <a:rPr lang="en-US" dirty="0" smtClean="0"/>
              <a:t>)  </a:t>
            </a:r>
          </a:p>
          <a:p>
            <a:pPr>
              <a:buNone/>
            </a:pPr>
            <a:r>
              <a:rPr lang="en-US" dirty="0" smtClean="0"/>
              <a:t>    {  </a:t>
            </a:r>
          </a:p>
          <a:p>
            <a:pPr>
              <a:buNone/>
            </a:pPr>
            <a:r>
              <a:rPr lang="en-US" dirty="0" smtClean="0"/>
              <a:t>        // calling the constructor of parent Exception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b="1" dirty="0" smtClean="0"/>
              <a:t>super</a:t>
            </a:r>
            <a:r>
              <a:rPr lang="en-US" dirty="0" smtClean="0"/>
              <a:t>(</a:t>
            </a:r>
            <a:r>
              <a:rPr lang="en-US" dirty="0" err="1" smtClean="0"/>
              <a:t>str</a:t>
            </a:r>
            <a:r>
              <a:rPr lang="en-US" dirty="0" smtClean="0"/>
              <a:t>);  </a:t>
            </a:r>
          </a:p>
          <a:p>
            <a:pPr>
              <a:buNone/>
            </a:pPr>
            <a:r>
              <a:rPr lang="en-US" dirty="0" smtClean="0"/>
              <a:t>    }  </a:t>
            </a:r>
          </a:p>
          <a:p>
            <a:pPr>
              <a:buNone/>
            </a:pPr>
            <a:r>
              <a:rPr lang="en-US" dirty="0" smtClean="0"/>
              <a:t>}  </a:t>
            </a:r>
          </a:p>
          <a:p>
            <a:pPr>
              <a:buNone/>
            </a:pPr>
            <a:r>
              <a:rPr lang="en-US" dirty="0" smtClean="0"/>
              <a:t>    </a:t>
            </a:r>
          </a:p>
          <a:p>
            <a:pPr>
              <a:buNone/>
            </a:pPr>
            <a:r>
              <a:rPr lang="en-US" dirty="0" smtClean="0"/>
              <a:t> 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2004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Java Custom Exception :</a:t>
            </a:r>
            <a:r>
              <a:rPr lang="en-US" dirty="0" smtClean="0"/>
              <a:t>Example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509618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b="1" dirty="0" smtClean="0"/>
              <a:t>class</a:t>
            </a:r>
            <a:r>
              <a:rPr lang="en-US" dirty="0" smtClean="0"/>
              <a:t>  </a:t>
            </a:r>
            <a:r>
              <a:rPr lang="en-US" dirty="0" err="1" smtClean="0"/>
              <a:t>CustomExceptionDemo</a:t>
            </a:r>
            <a:r>
              <a:rPr lang="en-US" dirty="0" smtClean="0"/>
              <a:t>  </a:t>
            </a:r>
          </a:p>
          <a:p>
            <a:pPr>
              <a:buNone/>
            </a:pPr>
            <a:r>
              <a:rPr lang="en-US" dirty="0" smtClean="0"/>
              <a:t>{  </a:t>
            </a:r>
          </a:p>
          <a:p>
            <a:pPr>
              <a:buNone/>
            </a:pPr>
            <a:r>
              <a:rPr lang="en-US" dirty="0" smtClean="0"/>
              <a:t>      </a:t>
            </a:r>
            <a:r>
              <a:rPr lang="en-US" b="1" dirty="0" smtClean="0"/>
              <a:t>static</a:t>
            </a:r>
            <a:r>
              <a:rPr lang="en-US" dirty="0" smtClean="0"/>
              <a:t> </a:t>
            </a:r>
            <a:r>
              <a:rPr lang="en-US" b="1" dirty="0" smtClean="0"/>
              <a:t>void</a:t>
            </a:r>
            <a:r>
              <a:rPr lang="en-US" dirty="0" smtClean="0"/>
              <a:t> validate (</a:t>
            </a:r>
            <a:r>
              <a:rPr lang="en-US" b="1" dirty="0" err="1" smtClean="0"/>
              <a:t>int</a:t>
            </a:r>
            <a:r>
              <a:rPr lang="en-US" dirty="0" smtClean="0"/>
              <a:t> age) </a:t>
            </a:r>
            <a:r>
              <a:rPr lang="en-US" b="1" dirty="0" smtClean="0"/>
              <a:t>throws</a:t>
            </a:r>
            <a:r>
              <a:rPr lang="en-US" dirty="0" smtClean="0"/>
              <a:t> </a:t>
            </a:r>
            <a:r>
              <a:rPr lang="en-US" dirty="0" err="1" smtClean="0"/>
              <a:t>InvalidAgeException</a:t>
            </a:r>
            <a:r>
              <a:rPr lang="en-US" dirty="0" smtClean="0"/>
              <a:t>{    </a:t>
            </a:r>
          </a:p>
          <a:p>
            <a:pPr>
              <a:buNone/>
            </a:pPr>
            <a:r>
              <a:rPr lang="en-US" dirty="0" smtClean="0"/>
              <a:t>       </a:t>
            </a:r>
            <a:r>
              <a:rPr lang="en-US" b="1" dirty="0" smtClean="0"/>
              <a:t>if</a:t>
            </a:r>
            <a:r>
              <a:rPr lang="en-US" dirty="0" smtClean="0"/>
              <a:t>(age &lt; 18)</a:t>
            </a:r>
          </a:p>
          <a:p>
            <a:pPr>
              <a:buNone/>
            </a:pPr>
            <a:r>
              <a:rPr lang="en-US" dirty="0" smtClean="0"/>
              <a:t>	{  </a:t>
            </a:r>
          </a:p>
          <a:p>
            <a:pPr>
              <a:buNone/>
            </a:pPr>
            <a:r>
              <a:rPr lang="en-US" dirty="0" smtClean="0"/>
              <a:t>  </a:t>
            </a:r>
            <a:r>
              <a:rPr lang="en-US" b="1" dirty="0" smtClean="0"/>
              <a:t>throw</a:t>
            </a:r>
            <a:r>
              <a:rPr lang="en-US" dirty="0" smtClean="0"/>
              <a:t> </a:t>
            </a:r>
            <a:r>
              <a:rPr lang="en-US" b="1" dirty="0" smtClean="0"/>
              <a:t>new</a:t>
            </a:r>
            <a:r>
              <a:rPr lang="en-US" dirty="0" smtClean="0"/>
              <a:t> </a:t>
            </a:r>
            <a:r>
              <a:rPr lang="en-US" dirty="0" err="1" smtClean="0"/>
              <a:t>InvalidAgeException</a:t>
            </a:r>
            <a:r>
              <a:rPr lang="en-US" dirty="0" smtClean="0"/>
              <a:t>("age is not valid to vote");    </a:t>
            </a:r>
          </a:p>
          <a:p>
            <a:pPr>
              <a:buNone/>
            </a:pPr>
            <a:r>
              <a:rPr lang="en-US" dirty="0" smtClean="0"/>
              <a:t>    }  </a:t>
            </a:r>
          </a:p>
          <a:p>
            <a:pPr>
              <a:buNone/>
            </a:pPr>
            <a:r>
              <a:rPr lang="en-US" dirty="0" smtClean="0"/>
              <a:t>       </a:t>
            </a:r>
            <a:r>
              <a:rPr lang="en-US" b="1" dirty="0" smtClean="0"/>
              <a:t>else</a:t>
            </a:r>
          </a:p>
          <a:p>
            <a:pPr>
              <a:buNone/>
            </a:pPr>
            <a:r>
              <a:rPr lang="en-US" b="1" dirty="0" smtClean="0"/>
              <a:t>	   </a:t>
            </a:r>
            <a:r>
              <a:rPr lang="en-US" dirty="0" smtClean="0"/>
              <a:t> { 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System.out.println</a:t>
            </a:r>
            <a:r>
              <a:rPr lang="en-US" dirty="0" smtClean="0"/>
              <a:t>("welcome to vote");   </a:t>
            </a:r>
          </a:p>
          <a:p>
            <a:pPr>
              <a:buNone/>
            </a:pPr>
            <a:r>
              <a:rPr lang="en-US" dirty="0" smtClean="0"/>
              <a:t>        }   </a:t>
            </a:r>
          </a:p>
          <a:p>
            <a:pPr>
              <a:buNone/>
            </a:pPr>
            <a:r>
              <a:rPr lang="en-US" dirty="0" smtClean="0"/>
              <a:t>     }    </a:t>
            </a:r>
          </a:p>
          <a:p>
            <a:pPr>
              <a:buNone/>
            </a:pPr>
            <a:r>
              <a:rPr lang="en-US" dirty="0" smtClean="0"/>
              <a:t>  </a:t>
            </a:r>
          </a:p>
          <a:p>
            <a:pPr>
              <a:buNone/>
            </a:pPr>
            <a:r>
              <a:rPr lang="en-US" dirty="0" smtClean="0"/>
              <a:t> 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20040"/>
            <a:ext cx="7543800" cy="11430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Java Custom Exception :</a:t>
            </a:r>
            <a:r>
              <a:rPr lang="en-US" dirty="0" smtClean="0"/>
              <a:t>Example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509618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    </a:t>
            </a: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b="1" dirty="0" smtClean="0"/>
              <a:t>static</a:t>
            </a:r>
            <a:r>
              <a:rPr lang="en-US" dirty="0" smtClean="0"/>
              <a:t> </a:t>
            </a:r>
            <a:r>
              <a:rPr lang="en-US" b="1" dirty="0" smtClean="0"/>
              <a:t>void</a:t>
            </a:r>
            <a:r>
              <a:rPr lang="en-US" dirty="0" smtClean="0"/>
              <a:t> main(String </a:t>
            </a:r>
            <a:r>
              <a:rPr lang="en-US" dirty="0" err="1" smtClean="0"/>
              <a:t>args</a:t>
            </a:r>
            <a:r>
              <a:rPr lang="en-US" dirty="0" smtClean="0"/>
              <a:t>[])  </a:t>
            </a:r>
          </a:p>
          <a:p>
            <a:pPr>
              <a:buNone/>
            </a:pPr>
            <a:r>
              <a:rPr lang="en-US" dirty="0" smtClean="0"/>
              <a:t>    {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b="1" dirty="0" smtClean="0"/>
              <a:t>try</a:t>
            </a:r>
            <a:r>
              <a:rPr lang="en-US" dirty="0" smtClean="0"/>
              <a:t>  </a:t>
            </a:r>
          </a:p>
          <a:p>
            <a:pPr>
              <a:buNone/>
            </a:pPr>
            <a:r>
              <a:rPr lang="en-US" dirty="0" smtClean="0"/>
              <a:t>        {  </a:t>
            </a:r>
          </a:p>
          <a:p>
            <a:pPr>
              <a:buNone/>
            </a:pPr>
            <a:r>
              <a:rPr lang="en-US" dirty="0" smtClean="0"/>
              <a:t>                validate(13);  </a:t>
            </a:r>
          </a:p>
          <a:p>
            <a:pPr>
              <a:buNone/>
            </a:pPr>
            <a:r>
              <a:rPr lang="en-US" dirty="0" smtClean="0"/>
              <a:t>        }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b="1" dirty="0" smtClean="0"/>
              <a:t>catch</a:t>
            </a:r>
            <a:r>
              <a:rPr lang="en-US" dirty="0" smtClean="0"/>
              <a:t> (</a:t>
            </a:r>
            <a:r>
              <a:rPr lang="en-US" dirty="0" err="1" smtClean="0"/>
              <a:t>InvalidAgeException</a:t>
            </a:r>
            <a:r>
              <a:rPr lang="en-US" dirty="0" smtClean="0"/>
              <a:t> ex)  </a:t>
            </a:r>
          </a:p>
          <a:p>
            <a:pPr>
              <a:buNone/>
            </a:pPr>
            <a:r>
              <a:rPr lang="en-US" dirty="0" smtClean="0"/>
              <a:t>        {  </a:t>
            </a:r>
          </a:p>
          <a:p>
            <a:pPr>
              <a:buNone/>
            </a:pPr>
            <a:r>
              <a:rPr lang="en-US" dirty="0" smtClean="0"/>
              <a:t>            </a:t>
            </a:r>
            <a:r>
              <a:rPr lang="en-US" dirty="0" err="1" smtClean="0"/>
              <a:t>System.out.println</a:t>
            </a:r>
            <a:r>
              <a:rPr lang="en-US" dirty="0" smtClean="0"/>
              <a:t>("Caught the exception");  </a:t>
            </a:r>
          </a:p>
          <a:p>
            <a:pPr>
              <a:buNone/>
            </a:pPr>
            <a:r>
              <a:rPr lang="en-US" dirty="0" smtClean="0"/>
              <a:t>    </a:t>
            </a:r>
          </a:p>
          <a:p>
            <a:pPr>
              <a:buNone/>
            </a:pPr>
            <a:r>
              <a:rPr lang="en-US" dirty="0" smtClean="0"/>
              <a:t>            </a:t>
            </a:r>
            <a:r>
              <a:rPr lang="en-US" dirty="0" err="1" smtClean="0"/>
              <a:t>System.out.println</a:t>
            </a:r>
            <a:r>
              <a:rPr lang="en-US" dirty="0" smtClean="0"/>
              <a:t>("Exception </a:t>
            </a:r>
            <a:r>
              <a:rPr lang="en-US" dirty="0" err="1" smtClean="0"/>
              <a:t>occured</a:t>
            </a:r>
            <a:r>
              <a:rPr lang="en-US" dirty="0" smtClean="0"/>
              <a:t>: " + ex);  </a:t>
            </a:r>
          </a:p>
          <a:p>
            <a:pPr>
              <a:buNone/>
            </a:pPr>
            <a:r>
              <a:rPr lang="en-US" dirty="0" smtClean="0"/>
              <a:t>        }  </a:t>
            </a:r>
          </a:p>
          <a:p>
            <a:pPr>
              <a:buNone/>
            </a:pPr>
            <a:r>
              <a:rPr lang="en-US" dirty="0" smtClean="0"/>
              <a:t>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System.out.println</a:t>
            </a:r>
            <a:r>
              <a:rPr lang="en-US" dirty="0" smtClean="0"/>
              <a:t>("rest of the code...");    </a:t>
            </a:r>
          </a:p>
          <a:p>
            <a:pPr>
              <a:buNone/>
            </a:pPr>
            <a:r>
              <a:rPr lang="en-US" dirty="0" smtClean="0"/>
              <a:t>    }  </a:t>
            </a:r>
          </a:p>
          <a:p>
            <a:pPr>
              <a:buNone/>
            </a:pPr>
            <a:r>
              <a:rPr lang="en-US" dirty="0" smtClean="0"/>
              <a:t>} 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Java Custom Exception :</a:t>
            </a:r>
            <a:r>
              <a:rPr lang="en-US" dirty="0" smtClean="0"/>
              <a:t>Example 1</a:t>
            </a:r>
            <a:endParaRPr lang="en-US" dirty="0"/>
          </a:p>
        </p:txBody>
      </p:sp>
      <p:pic>
        <p:nvPicPr>
          <p:cNvPr id="4" name="Content Placeholder 3" descr="Java Custom Exception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52600"/>
            <a:ext cx="7543799" cy="2832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nu Chanti\Desktop\Thank yo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838200"/>
            <a:ext cx="7238999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76</TotalTime>
  <Words>382</Words>
  <Application>Microsoft Office PowerPoint</Application>
  <PresentationFormat>On-screen Show (4:3)</PresentationFormat>
  <Paragraphs>81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Opulent</vt:lpstr>
      <vt:lpstr>creating own exception sub classes</vt:lpstr>
      <vt:lpstr>Introduction :</vt:lpstr>
      <vt:lpstr>Introduction :</vt:lpstr>
      <vt:lpstr>Why use custom exceptions?</vt:lpstr>
      <vt:lpstr>Why use custom exceptions?</vt:lpstr>
      <vt:lpstr>Java Custom Exception :Example 1</vt:lpstr>
      <vt:lpstr>Java Custom Exception :</vt:lpstr>
      <vt:lpstr>Java Custom Exception :Example 1</vt:lpstr>
      <vt:lpstr>Java Custom Exception :Example 1</vt:lpstr>
      <vt:lpstr>Java Custom Exception :Example 1</vt:lpstr>
      <vt:lpstr>Java Custom Exception :Example 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own exception sub classes</dc:title>
  <dc:creator>Anu Chanti</dc:creator>
  <cp:lastModifiedBy>Anu Chanti</cp:lastModifiedBy>
  <cp:revision>15</cp:revision>
  <dcterms:created xsi:type="dcterms:W3CDTF">2006-08-16T00:00:00Z</dcterms:created>
  <dcterms:modified xsi:type="dcterms:W3CDTF">2021-09-08T04:28:41Z</dcterms:modified>
</cp:coreProperties>
</file>