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72" r:id="rId14"/>
    <p:sldId id="267" r:id="rId15"/>
    <p:sldId id="273" r:id="rId16"/>
    <p:sldId id="274" r:id="rId17"/>
    <p:sldId id="268" r:id="rId18"/>
    <p:sldId id="275" r:id="rId19"/>
    <p:sldId id="276" r:id="rId20"/>
    <p:sldId id="269" r:id="rId21"/>
    <p:sldId id="270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78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avatpoint.com/java-tutoria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avatpoint.com/post/java-scanner-hasnextline-method" TargetMode="External"/><Relationship Id="rId2" Type="http://schemas.openxmlformats.org/officeDocument/2006/relationships/hyperlink" Target="https://www.javatpoint.com/Scanner-clas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javatpoint.com/post/java-scanner-nextline-method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avatpoint.com/object-and-class-in-java" TargetMode="External"/><Relationship Id="rId2" Type="http://schemas.openxmlformats.org/officeDocument/2006/relationships/hyperlink" Target="https://www.javatpoint.com/java-reader-class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avatpoint.com/array-in-java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avatpoint.com/java-8-stream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avatpoint.com/array-in-java" TargetMode="External"/><Relationship Id="rId2" Type="http://schemas.openxmlformats.org/officeDocument/2006/relationships/hyperlink" Target="https://www.javatpoint.com/java-writer-clas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javatpoint.com/java-string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lgerian" pitchFamily="82" charset="0"/>
                <a:cs typeface="Aharoni" pitchFamily="2" charset="-79"/>
              </a:rPr>
              <a:t>By</a:t>
            </a:r>
          </a:p>
          <a:p>
            <a:r>
              <a:rPr lang="en-US" dirty="0" smtClean="0">
                <a:solidFill>
                  <a:schemeClr val="tx1"/>
                </a:solidFill>
                <a:latin typeface="Algerian" pitchFamily="82" charset="0"/>
                <a:cs typeface="Aharoni" pitchFamily="2" charset="-79"/>
              </a:rPr>
              <a:t>M. BABY ANUSHA,</a:t>
            </a:r>
          </a:p>
          <a:p>
            <a:r>
              <a:rPr lang="en-US" dirty="0" smtClean="0">
                <a:solidFill>
                  <a:schemeClr val="tx1"/>
                </a:solidFill>
                <a:latin typeface="Algerian" pitchFamily="82" charset="0"/>
                <a:cs typeface="Aharoni" pitchFamily="2" charset="-79"/>
              </a:rPr>
              <a:t>ASST.PROF IN CSE DEPT.,</a:t>
            </a:r>
          </a:p>
          <a:p>
            <a:r>
              <a:rPr lang="en-US" dirty="0" smtClean="0">
                <a:solidFill>
                  <a:schemeClr val="tx1"/>
                </a:solidFill>
                <a:latin typeface="Algerian" pitchFamily="82" charset="0"/>
                <a:cs typeface="Aharoni" pitchFamily="2" charset="-79"/>
              </a:rPr>
              <a:t>RGUKT,NUZVID</a:t>
            </a:r>
            <a:endParaRPr lang="en-US" dirty="0" smtClean="0">
              <a:solidFill>
                <a:schemeClr val="tx1"/>
              </a:solidFill>
              <a:latin typeface="Algerian" pitchFamily="82" charset="0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FileHandling</a:t>
            </a:r>
            <a:r>
              <a:rPr lang="en-US" b="1" dirty="0" smtClean="0"/>
              <a:t> in JAVA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Introduction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Java, a </a:t>
            </a:r>
            <a:r>
              <a:rPr lang="en-US" b="1" dirty="0" smtClean="0"/>
              <a:t>File</a:t>
            </a:r>
            <a:r>
              <a:rPr lang="en-US" dirty="0" smtClean="0"/>
              <a:t> is an abstract data type. A named location used to store related information is known as a </a:t>
            </a:r>
            <a:r>
              <a:rPr lang="en-US" b="1" dirty="0" smtClean="0"/>
              <a:t>File</a:t>
            </a:r>
            <a:r>
              <a:rPr lang="en-US" dirty="0" smtClean="0"/>
              <a:t>. There are several </a:t>
            </a:r>
            <a:r>
              <a:rPr lang="en-US" b="1" dirty="0" smtClean="0"/>
              <a:t>File Operations</a:t>
            </a:r>
            <a:r>
              <a:rPr lang="en-US" dirty="0" smtClean="0"/>
              <a:t> like </a:t>
            </a:r>
            <a:r>
              <a:rPr lang="en-US" b="1" dirty="0" smtClean="0"/>
              <a:t>creating a new File, getting information about File, writing into a File, reading from a File</a:t>
            </a:r>
            <a:r>
              <a:rPr lang="en-US" dirty="0" smtClean="0"/>
              <a:t> and </a:t>
            </a:r>
            <a:r>
              <a:rPr lang="en-US" b="1" dirty="0" smtClean="0"/>
              <a:t>deleting a File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Before understanding the File operations, it is required that we should have knowledge of </a:t>
            </a:r>
            <a:r>
              <a:rPr lang="en-US" b="1" dirty="0" smtClean="0"/>
              <a:t>Stream</a:t>
            </a:r>
            <a:r>
              <a:rPr lang="en-US" dirty="0" smtClean="0"/>
              <a:t> and </a:t>
            </a:r>
            <a:r>
              <a:rPr lang="en-US" b="1" dirty="0" smtClean="0"/>
              <a:t>File </a:t>
            </a:r>
            <a:r>
              <a:rPr lang="en-US" b="1" dirty="0" smtClean="0"/>
              <a:t>methods.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File Streams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series of data is referred to as </a:t>
            </a:r>
            <a:r>
              <a:rPr lang="en-US" b="1" dirty="0" smtClean="0"/>
              <a:t>a stream</a:t>
            </a:r>
            <a:r>
              <a:rPr lang="en-US" dirty="0" smtClean="0"/>
              <a:t>. In </a:t>
            </a:r>
            <a:r>
              <a:rPr lang="en-US" dirty="0" smtClean="0">
                <a:hlinkClick r:id="rId2"/>
              </a:rPr>
              <a:t>Java</a:t>
            </a:r>
            <a:r>
              <a:rPr lang="en-US" dirty="0" smtClean="0"/>
              <a:t>, </a:t>
            </a:r>
            <a:r>
              <a:rPr lang="en-US" b="1" dirty="0" smtClean="0"/>
              <a:t>Stream</a:t>
            </a:r>
            <a:r>
              <a:rPr lang="en-US" dirty="0" smtClean="0"/>
              <a:t> is classified into two types, i.e., </a:t>
            </a:r>
            <a:r>
              <a:rPr lang="en-US" b="1" dirty="0" smtClean="0"/>
              <a:t>Byte Stream</a:t>
            </a:r>
            <a:r>
              <a:rPr lang="en-US" dirty="0" smtClean="0"/>
              <a:t> and </a:t>
            </a:r>
            <a:r>
              <a:rPr lang="en-US" b="1" dirty="0" smtClean="0"/>
              <a:t>Character Stream</a:t>
            </a:r>
          </a:p>
          <a:p>
            <a:pPr>
              <a:buNone/>
            </a:pPr>
            <a:r>
              <a:rPr lang="en-US" b="1" dirty="0" smtClean="0"/>
              <a:t>Byte Stream :</a:t>
            </a:r>
          </a:p>
          <a:p>
            <a:r>
              <a:rPr lang="en-US" b="1" dirty="0" smtClean="0"/>
              <a:t>Byte Stream</a:t>
            </a:r>
            <a:r>
              <a:rPr lang="en-US" dirty="0" smtClean="0"/>
              <a:t> is mainly involved with byte data. A file handling process with a byte stream is a process in which an input is provided and executed with the byte data.</a:t>
            </a:r>
          </a:p>
          <a:p>
            <a:endParaRPr lang="en-US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le Operations in Jav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04800"/>
            <a:ext cx="8077199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File Streams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Character Stream :</a:t>
            </a:r>
          </a:p>
          <a:p>
            <a:r>
              <a:rPr lang="en-US" b="1" dirty="0" smtClean="0"/>
              <a:t>Character Stream</a:t>
            </a:r>
            <a:r>
              <a:rPr lang="en-US" dirty="0" smtClean="0"/>
              <a:t> is mainly involved with character data. A file handling process with a character stream is a process in which an input is provided and executed with the character data.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Java File Class Methods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boolean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canRead</a:t>
            </a:r>
            <a:r>
              <a:rPr lang="en-US" dirty="0" smtClean="0">
                <a:solidFill>
                  <a:srgbClr val="FF0000"/>
                </a:solidFill>
              </a:rPr>
              <a:t>() :</a:t>
            </a:r>
          </a:p>
          <a:p>
            <a:r>
              <a:rPr lang="en-US" dirty="0" smtClean="0"/>
              <a:t>The </a:t>
            </a:r>
            <a:r>
              <a:rPr lang="en-US" b="1" dirty="0" err="1" smtClean="0"/>
              <a:t>canRead</a:t>
            </a:r>
            <a:r>
              <a:rPr lang="en-US" b="1" dirty="0" smtClean="0"/>
              <a:t>()</a:t>
            </a:r>
            <a:r>
              <a:rPr lang="en-US" dirty="0" smtClean="0"/>
              <a:t> method is used to check whether we can read the data of the file or not.</a:t>
            </a:r>
          </a:p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boolean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createNewFile</a:t>
            </a:r>
            <a:r>
              <a:rPr lang="en-US" dirty="0" smtClean="0">
                <a:solidFill>
                  <a:srgbClr val="FF0000"/>
                </a:solidFill>
              </a:rPr>
              <a:t>()</a:t>
            </a:r>
          </a:p>
          <a:p>
            <a:r>
              <a:rPr lang="en-US" dirty="0" smtClean="0"/>
              <a:t>The </a:t>
            </a:r>
            <a:r>
              <a:rPr lang="en-US" b="1" dirty="0" err="1" smtClean="0"/>
              <a:t>createNewFile</a:t>
            </a:r>
            <a:r>
              <a:rPr lang="en-US" b="1" dirty="0" smtClean="0"/>
              <a:t>()</a:t>
            </a:r>
            <a:r>
              <a:rPr lang="en-US" dirty="0" smtClean="0"/>
              <a:t> method is used to create a new empty file.</a:t>
            </a:r>
          </a:p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boolean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canWrite</a:t>
            </a:r>
            <a:r>
              <a:rPr lang="en-US" dirty="0" smtClean="0">
                <a:solidFill>
                  <a:srgbClr val="FF0000"/>
                </a:solidFill>
              </a:rPr>
              <a:t>() </a:t>
            </a:r>
          </a:p>
          <a:p>
            <a:r>
              <a:rPr lang="en-US" dirty="0" smtClean="0"/>
              <a:t>The </a:t>
            </a:r>
            <a:r>
              <a:rPr lang="en-US" b="1" dirty="0" err="1" smtClean="0"/>
              <a:t>canWrite</a:t>
            </a:r>
            <a:r>
              <a:rPr lang="en-US" b="1" dirty="0" smtClean="0"/>
              <a:t>()</a:t>
            </a:r>
            <a:r>
              <a:rPr lang="en-US" dirty="0" smtClean="0"/>
              <a:t> method is used to check whether we can write the data into the file or not.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Java File Class Methods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boolean</a:t>
            </a:r>
            <a:r>
              <a:rPr lang="en-US" dirty="0" smtClean="0">
                <a:solidFill>
                  <a:srgbClr val="FF0000"/>
                </a:solidFill>
              </a:rPr>
              <a:t> exists() </a:t>
            </a:r>
          </a:p>
          <a:p>
            <a:r>
              <a:rPr lang="en-US" dirty="0" smtClean="0"/>
              <a:t>The </a:t>
            </a:r>
            <a:r>
              <a:rPr lang="en-US" b="1" dirty="0" smtClean="0"/>
              <a:t>exists()</a:t>
            </a:r>
            <a:r>
              <a:rPr lang="en-US" dirty="0" smtClean="0"/>
              <a:t> method is used to check whether the specified file is present or not.</a:t>
            </a:r>
          </a:p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boolean</a:t>
            </a:r>
            <a:r>
              <a:rPr lang="en-US" dirty="0" smtClean="0">
                <a:solidFill>
                  <a:srgbClr val="FF0000"/>
                </a:solidFill>
              </a:rPr>
              <a:t> delete() </a:t>
            </a:r>
          </a:p>
          <a:p>
            <a:r>
              <a:rPr lang="en-US" dirty="0" smtClean="0"/>
              <a:t>The </a:t>
            </a:r>
            <a:r>
              <a:rPr lang="en-US" b="1" dirty="0" smtClean="0"/>
              <a:t>delete()</a:t>
            </a:r>
            <a:r>
              <a:rPr lang="en-US" dirty="0" smtClean="0"/>
              <a:t> method is used to delete a file.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string </a:t>
            </a:r>
            <a:r>
              <a:rPr lang="en-US" dirty="0" err="1" smtClean="0">
                <a:solidFill>
                  <a:srgbClr val="FF0000"/>
                </a:solidFill>
              </a:rPr>
              <a:t>getName</a:t>
            </a:r>
            <a:r>
              <a:rPr lang="en-US" dirty="0" smtClean="0">
                <a:solidFill>
                  <a:srgbClr val="FF0000"/>
                </a:solidFill>
              </a:rPr>
              <a:t>() </a:t>
            </a:r>
          </a:p>
          <a:p>
            <a:r>
              <a:rPr lang="en-US" dirty="0" smtClean="0"/>
              <a:t>The </a:t>
            </a:r>
            <a:r>
              <a:rPr lang="en-US" b="1" dirty="0" err="1" smtClean="0"/>
              <a:t>getName</a:t>
            </a:r>
            <a:r>
              <a:rPr lang="en-US" b="1" dirty="0" smtClean="0"/>
              <a:t>()</a:t>
            </a:r>
            <a:r>
              <a:rPr lang="en-US" dirty="0" smtClean="0"/>
              <a:t> method is used to find the file name.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String </a:t>
            </a:r>
            <a:r>
              <a:rPr lang="en-US" dirty="0" err="1" smtClean="0">
                <a:solidFill>
                  <a:srgbClr val="FF0000"/>
                </a:solidFill>
              </a:rPr>
              <a:t>getAbsolutePath</a:t>
            </a:r>
            <a:r>
              <a:rPr lang="en-US" dirty="0" smtClean="0">
                <a:solidFill>
                  <a:srgbClr val="FF0000"/>
                </a:solidFill>
              </a:rPr>
              <a:t>()</a:t>
            </a:r>
          </a:p>
          <a:p>
            <a:r>
              <a:rPr lang="en-US" dirty="0" smtClean="0"/>
              <a:t> The </a:t>
            </a:r>
            <a:r>
              <a:rPr lang="en-US" b="1" dirty="0" err="1" smtClean="0"/>
              <a:t>getAbsolutePath</a:t>
            </a:r>
            <a:r>
              <a:rPr lang="en-US" b="1" dirty="0" smtClean="0"/>
              <a:t>()</a:t>
            </a:r>
            <a:r>
              <a:rPr lang="en-US" dirty="0" smtClean="0"/>
              <a:t> method is used to get the absolute pathname of the file.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Java File Class Methods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long  length()</a:t>
            </a:r>
          </a:p>
          <a:p>
            <a:r>
              <a:rPr lang="en-US" dirty="0" smtClean="0"/>
              <a:t>The </a:t>
            </a:r>
            <a:r>
              <a:rPr lang="en-US" b="1" dirty="0" smtClean="0"/>
              <a:t>length()</a:t>
            </a:r>
            <a:r>
              <a:rPr lang="en-US" dirty="0" smtClean="0"/>
              <a:t> method is used to get the size of the file in bytes.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String[]  list()</a:t>
            </a:r>
          </a:p>
          <a:p>
            <a:r>
              <a:rPr lang="en-US" dirty="0" smtClean="0"/>
              <a:t>The </a:t>
            </a:r>
            <a:r>
              <a:rPr lang="en-US" b="1" dirty="0" smtClean="0"/>
              <a:t>list()</a:t>
            </a:r>
            <a:r>
              <a:rPr lang="en-US" dirty="0" smtClean="0"/>
              <a:t> method is used to get an array of the files available in the directory.</a:t>
            </a:r>
          </a:p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boolean</a:t>
            </a:r>
            <a:r>
              <a:rPr lang="en-US" dirty="0" smtClean="0">
                <a:solidFill>
                  <a:srgbClr val="FF0000"/>
                </a:solidFill>
              </a:rPr>
              <a:t>  </a:t>
            </a:r>
            <a:r>
              <a:rPr lang="en-US" dirty="0" err="1" smtClean="0">
                <a:solidFill>
                  <a:srgbClr val="FF0000"/>
                </a:solidFill>
              </a:rPr>
              <a:t>mkdir</a:t>
            </a:r>
            <a:r>
              <a:rPr lang="en-US" dirty="0" smtClean="0">
                <a:solidFill>
                  <a:srgbClr val="FF0000"/>
                </a:solidFill>
              </a:rPr>
              <a:t>()</a:t>
            </a:r>
          </a:p>
          <a:p>
            <a:r>
              <a:rPr lang="en-US" dirty="0" smtClean="0"/>
              <a:t>The </a:t>
            </a:r>
            <a:r>
              <a:rPr lang="en-US" b="1" dirty="0" err="1" smtClean="0"/>
              <a:t>mkdir</a:t>
            </a:r>
            <a:r>
              <a:rPr lang="en-US" b="1" dirty="0" smtClean="0"/>
              <a:t>()</a:t>
            </a:r>
            <a:r>
              <a:rPr lang="en-US" dirty="0" smtClean="0"/>
              <a:t> method is used for creating a new directory.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File Operations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We can perform the following operation on a file:</a:t>
            </a:r>
          </a:p>
          <a:p>
            <a:r>
              <a:rPr lang="en-US" dirty="0" smtClean="0"/>
              <a:t>Create a File</a:t>
            </a:r>
          </a:p>
          <a:p>
            <a:r>
              <a:rPr lang="en-US" dirty="0" smtClean="0"/>
              <a:t>Get File Information</a:t>
            </a:r>
          </a:p>
          <a:p>
            <a:r>
              <a:rPr lang="en-US" dirty="0" smtClean="0"/>
              <a:t>Write to a File</a:t>
            </a:r>
          </a:p>
          <a:p>
            <a:r>
              <a:rPr lang="en-US" dirty="0" smtClean="0"/>
              <a:t>Read from a File</a:t>
            </a:r>
          </a:p>
          <a:p>
            <a:r>
              <a:rPr lang="en-US" dirty="0" smtClean="0"/>
              <a:t>Delete a File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le Operations in Jav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0"/>
            <a:ext cx="80772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Create a File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Create a File</a:t>
            </a:r>
            <a:r>
              <a:rPr lang="en-US" dirty="0" smtClean="0"/>
              <a:t> operation is performed to create a new file. We use the </a:t>
            </a:r>
            <a:r>
              <a:rPr lang="en-US" b="1" dirty="0" err="1" smtClean="0"/>
              <a:t>createNewFile</a:t>
            </a:r>
            <a:r>
              <a:rPr lang="en-US" b="1" dirty="0" smtClean="0"/>
              <a:t>()</a:t>
            </a:r>
            <a:r>
              <a:rPr lang="en-US" dirty="0" smtClean="0"/>
              <a:t> method of file. </a:t>
            </a:r>
          </a:p>
          <a:p>
            <a:r>
              <a:rPr lang="en-US" dirty="0" smtClean="0"/>
              <a:t>The </a:t>
            </a:r>
            <a:r>
              <a:rPr lang="en-US" b="1" dirty="0" err="1" smtClean="0"/>
              <a:t>createNewFile</a:t>
            </a:r>
            <a:r>
              <a:rPr lang="en-US" b="1" dirty="0" smtClean="0"/>
              <a:t>()</a:t>
            </a:r>
            <a:r>
              <a:rPr lang="en-US" dirty="0" smtClean="0"/>
              <a:t> method returns true when it successfully creates a new file and returns false when the file already exists.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Create a File : Example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01752" y="1371600"/>
            <a:ext cx="8503920" cy="54864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import </a:t>
            </a:r>
            <a:r>
              <a:rPr lang="en-US" dirty="0" err="1" smtClean="0"/>
              <a:t>java.io.File</a:t>
            </a:r>
            <a:r>
              <a:rPr lang="en-US" dirty="0" smtClean="0"/>
              <a:t>; </a:t>
            </a:r>
            <a:r>
              <a:rPr lang="en-US" dirty="0" smtClean="0">
                <a:solidFill>
                  <a:srgbClr val="00B050"/>
                </a:solidFill>
              </a:rPr>
              <a:t>// Import the File class </a:t>
            </a:r>
          </a:p>
          <a:p>
            <a:pPr>
              <a:buNone/>
            </a:pPr>
            <a:r>
              <a:rPr lang="en-US" dirty="0" smtClean="0"/>
              <a:t>import </a:t>
            </a:r>
            <a:r>
              <a:rPr lang="en-US" dirty="0" err="1" smtClean="0"/>
              <a:t>java.io.IOException</a:t>
            </a:r>
            <a:r>
              <a:rPr lang="en-US" dirty="0" smtClean="0"/>
              <a:t>; </a:t>
            </a:r>
            <a:r>
              <a:rPr lang="en-US" dirty="0" smtClean="0">
                <a:solidFill>
                  <a:srgbClr val="00B050"/>
                </a:solidFill>
              </a:rPr>
              <a:t>// Import the </a:t>
            </a:r>
            <a:r>
              <a:rPr lang="en-US" dirty="0" err="1" smtClean="0">
                <a:solidFill>
                  <a:srgbClr val="00B050"/>
                </a:solidFill>
              </a:rPr>
              <a:t>IOException</a:t>
            </a:r>
            <a:r>
              <a:rPr lang="en-US" dirty="0" smtClean="0">
                <a:solidFill>
                  <a:srgbClr val="00B050"/>
                </a:solidFill>
              </a:rPr>
              <a:t> class to handle errors </a:t>
            </a:r>
          </a:p>
          <a:p>
            <a:pPr>
              <a:buNone/>
            </a:pPr>
            <a:r>
              <a:rPr lang="en-US" dirty="0" smtClean="0"/>
              <a:t>public class </a:t>
            </a:r>
            <a:r>
              <a:rPr lang="en-US" dirty="0" err="1" smtClean="0"/>
              <a:t>CreateFile</a:t>
            </a:r>
            <a:r>
              <a:rPr lang="en-US" dirty="0" smtClean="0"/>
              <a:t> { </a:t>
            </a:r>
          </a:p>
          <a:p>
            <a:pPr>
              <a:buNone/>
            </a:pPr>
            <a:r>
              <a:rPr lang="en-US" dirty="0" smtClean="0"/>
              <a:t>public static void main(String[] </a:t>
            </a:r>
            <a:r>
              <a:rPr lang="en-US" dirty="0" err="1" smtClean="0"/>
              <a:t>args</a:t>
            </a:r>
            <a:r>
              <a:rPr lang="en-US" dirty="0" smtClean="0"/>
              <a:t>) { </a:t>
            </a:r>
          </a:p>
          <a:p>
            <a:pPr>
              <a:buNone/>
            </a:pPr>
            <a:r>
              <a:rPr lang="en-US" dirty="0" smtClean="0"/>
              <a:t>try </a:t>
            </a:r>
          </a:p>
          <a:p>
            <a:pPr>
              <a:buNone/>
            </a:pPr>
            <a:r>
              <a:rPr lang="en-US" dirty="0" smtClean="0"/>
              <a:t>{ </a:t>
            </a:r>
          </a:p>
          <a:p>
            <a:pPr>
              <a:buNone/>
            </a:pPr>
            <a:r>
              <a:rPr lang="en-US" dirty="0" smtClean="0"/>
              <a:t>File </a:t>
            </a:r>
            <a:r>
              <a:rPr lang="en-US" dirty="0" err="1" smtClean="0"/>
              <a:t>myObj</a:t>
            </a:r>
            <a:r>
              <a:rPr lang="en-US" dirty="0" smtClean="0"/>
              <a:t> = new File("filename.txt"); </a:t>
            </a:r>
          </a:p>
          <a:p>
            <a:pPr>
              <a:buNone/>
            </a:pPr>
            <a:r>
              <a:rPr lang="en-US" dirty="0" smtClean="0"/>
              <a:t>if (</a:t>
            </a:r>
            <a:r>
              <a:rPr lang="en-US" dirty="0" err="1" smtClean="0"/>
              <a:t>myObj.createNewFile</a:t>
            </a:r>
            <a:r>
              <a:rPr lang="en-US" dirty="0" smtClean="0"/>
              <a:t>()) {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System.out.println</a:t>
            </a:r>
            <a:r>
              <a:rPr lang="en-US" dirty="0" smtClean="0"/>
              <a:t>("File created: " + </a:t>
            </a:r>
            <a:r>
              <a:rPr lang="en-US" dirty="0" err="1" smtClean="0"/>
              <a:t>myObj.getName</a:t>
            </a:r>
            <a:r>
              <a:rPr lang="en-US" dirty="0" smtClean="0"/>
              <a:t>()); </a:t>
            </a:r>
          </a:p>
          <a:p>
            <a:pPr>
              <a:buNone/>
            </a:pPr>
            <a:r>
              <a:rPr lang="en-US" dirty="0" smtClean="0"/>
              <a:t>} </a:t>
            </a:r>
          </a:p>
          <a:p>
            <a:pPr>
              <a:buNone/>
            </a:pPr>
            <a:r>
              <a:rPr lang="en-US" dirty="0" smtClean="0"/>
              <a:t>else { </a:t>
            </a:r>
          </a:p>
          <a:p>
            <a:pPr>
              <a:buNone/>
            </a:pPr>
            <a:r>
              <a:rPr lang="en-US" dirty="0" err="1" smtClean="0"/>
              <a:t>System.out.println</a:t>
            </a:r>
            <a:r>
              <a:rPr lang="en-US" dirty="0" smtClean="0"/>
              <a:t>("File already exists."); </a:t>
            </a:r>
          </a:p>
          <a:p>
            <a:pPr>
              <a:buNone/>
            </a:pPr>
            <a:r>
              <a:rPr lang="en-US" dirty="0" smtClean="0"/>
              <a:t>} </a:t>
            </a:r>
          </a:p>
          <a:p>
            <a:pPr>
              <a:buNone/>
            </a:pPr>
            <a:r>
              <a:rPr lang="en-US" dirty="0" smtClean="0"/>
              <a:t>} </a:t>
            </a:r>
          </a:p>
          <a:p>
            <a:pPr>
              <a:buNone/>
            </a:pPr>
            <a:r>
              <a:rPr lang="en-US" dirty="0" smtClean="0"/>
              <a:t>catch (</a:t>
            </a:r>
            <a:r>
              <a:rPr lang="en-US" dirty="0" err="1" smtClean="0"/>
              <a:t>IOException</a:t>
            </a:r>
            <a:r>
              <a:rPr lang="en-US" dirty="0" smtClean="0"/>
              <a:t> e) {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System.out.println</a:t>
            </a:r>
            <a:r>
              <a:rPr lang="en-US" dirty="0" smtClean="0"/>
              <a:t>("An error occurred."); </a:t>
            </a:r>
          </a:p>
          <a:p>
            <a:pPr>
              <a:buNone/>
            </a:pPr>
            <a:r>
              <a:rPr lang="en-US" dirty="0" err="1" smtClean="0"/>
              <a:t>e.printStackTrace</a:t>
            </a:r>
            <a:r>
              <a:rPr lang="en-US" dirty="0" smtClean="0"/>
              <a:t>(); } </a:t>
            </a:r>
          </a:p>
          <a:p>
            <a:pPr>
              <a:buNone/>
            </a:pPr>
            <a:r>
              <a:rPr lang="en-US" dirty="0" smtClean="0"/>
              <a:t>} 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Create a File 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Output:</a:t>
            </a:r>
          </a:p>
          <a:p>
            <a:pPr>
              <a:buNone/>
            </a:pPr>
            <a:r>
              <a:rPr lang="en-US" dirty="0" smtClean="0"/>
              <a:t>File created: filename.txt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Write to a File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next operation which we can perform on a file is </a:t>
            </a:r>
            <a:r>
              <a:rPr lang="en-US" b="1" dirty="0" smtClean="0"/>
              <a:t>"writing into a file"</a:t>
            </a:r>
            <a:r>
              <a:rPr lang="en-US" dirty="0" smtClean="0"/>
              <a:t>. </a:t>
            </a:r>
          </a:p>
          <a:p>
            <a:r>
              <a:rPr lang="en-US" dirty="0" smtClean="0"/>
              <a:t>In order to write data into a file, we will use the </a:t>
            </a:r>
            <a:r>
              <a:rPr lang="en-US" b="1" dirty="0" err="1" smtClean="0"/>
              <a:t>FileWriter</a:t>
            </a:r>
            <a:r>
              <a:rPr lang="en-US" dirty="0" smtClean="0"/>
              <a:t> class and its </a:t>
            </a:r>
            <a:r>
              <a:rPr lang="en-US" b="1" dirty="0" smtClean="0"/>
              <a:t>write()</a:t>
            </a:r>
            <a:r>
              <a:rPr lang="en-US" dirty="0" smtClean="0"/>
              <a:t> method together. We need to close the stream using the </a:t>
            </a:r>
            <a:r>
              <a:rPr lang="en-US" b="1" dirty="0" smtClean="0"/>
              <a:t>close()</a:t>
            </a:r>
            <a:r>
              <a:rPr lang="en-US" dirty="0" smtClean="0"/>
              <a:t> method to retrieve the allocated resources.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Write To a File 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33095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import </a:t>
            </a:r>
            <a:r>
              <a:rPr lang="en-US" dirty="0" err="1" smtClean="0"/>
              <a:t>java.io.FileWriter</a:t>
            </a:r>
            <a:r>
              <a:rPr lang="en-US" dirty="0" smtClean="0"/>
              <a:t>; </a:t>
            </a:r>
            <a:r>
              <a:rPr lang="en-US" dirty="0" smtClean="0">
                <a:solidFill>
                  <a:srgbClr val="00B050"/>
                </a:solidFill>
              </a:rPr>
              <a:t>// Import the </a:t>
            </a:r>
            <a:r>
              <a:rPr lang="en-US" dirty="0" err="1" smtClean="0">
                <a:solidFill>
                  <a:srgbClr val="00B050"/>
                </a:solidFill>
              </a:rPr>
              <a:t>FileWriter</a:t>
            </a:r>
            <a:r>
              <a:rPr lang="en-US" dirty="0" smtClean="0">
                <a:solidFill>
                  <a:srgbClr val="00B050"/>
                </a:solidFill>
              </a:rPr>
              <a:t> class </a:t>
            </a:r>
          </a:p>
          <a:p>
            <a:pPr>
              <a:buNone/>
            </a:pPr>
            <a:r>
              <a:rPr lang="en-US" dirty="0" smtClean="0"/>
              <a:t>import </a:t>
            </a:r>
            <a:r>
              <a:rPr lang="en-US" dirty="0" err="1" smtClean="0"/>
              <a:t>java.io.IOException</a:t>
            </a:r>
            <a:r>
              <a:rPr lang="en-US" dirty="0" smtClean="0"/>
              <a:t>; </a:t>
            </a:r>
            <a:r>
              <a:rPr lang="en-US" dirty="0" smtClean="0">
                <a:solidFill>
                  <a:srgbClr val="00B050"/>
                </a:solidFill>
              </a:rPr>
              <a:t>// Import the </a:t>
            </a:r>
            <a:r>
              <a:rPr lang="en-US" dirty="0" err="1" smtClean="0">
                <a:solidFill>
                  <a:srgbClr val="00B050"/>
                </a:solidFill>
              </a:rPr>
              <a:t>IOException</a:t>
            </a:r>
            <a:r>
              <a:rPr lang="en-US" dirty="0" smtClean="0">
                <a:solidFill>
                  <a:srgbClr val="00B050"/>
                </a:solidFill>
              </a:rPr>
              <a:t> class to handle errors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public class </a:t>
            </a:r>
            <a:r>
              <a:rPr lang="en-US" dirty="0" err="1" smtClean="0"/>
              <a:t>WriteToFile</a:t>
            </a:r>
            <a:r>
              <a:rPr lang="en-US" dirty="0" smtClean="0"/>
              <a:t> {</a:t>
            </a:r>
          </a:p>
          <a:p>
            <a:pPr>
              <a:buNone/>
            </a:pPr>
            <a:r>
              <a:rPr lang="en-US" dirty="0" smtClean="0"/>
              <a:t> public static void main(String[] </a:t>
            </a:r>
            <a:r>
              <a:rPr lang="en-US" dirty="0" err="1" smtClean="0"/>
              <a:t>args</a:t>
            </a:r>
            <a:r>
              <a:rPr lang="en-US" dirty="0" smtClean="0"/>
              <a:t>) {</a:t>
            </a:r>
          </a:p>
          <a:p>
            <a:pPr>
              <a:buNone/>
            </a:pPr>
            <a:r>
              <a:rPr lang="en-US" dirty="0" smtClean="0"/>
              <a:t> try { </a:t>
            </a:r>
          </a:p>
          <a:p>
            <a:pPr>
              <a:buNone/>
            </a:pPr>
            <a:r>
              <a:rPr lang="en-US" dirty="0" err="1" smtClean="0"/>
              <a:t>FileWriter</a:t>
            </a:r>
            <a:r>
              <a:rPr lang="en-US" dirty="0" smtClean="0"/>
              <a:t> </a:t>
            </a:r>
            <a:r>
              <a:rPr lang="en-US" dirty="0" err="1" smtClean="0"/>
              <a:t>myWriter</a:t>
            </a:r>
            <a:r>
              <a:rPr lang="en-US" dirty="0" smtClean="0"/>
              <a:t> = new </a:t>
            </a:r>
            <a:r>
              <a:rPr lang="en-US" dirty="0" err="1" smtClean="0"/>
              <a:t>FileWriter</a:t>
            </a:r>
            <a:r>
              <a:rPr lang="en-US" dirty="0" smtClean="0"/>
              <a:t>("filename.txt"); </a:t>
            </a:r>
          </a:p>
          <a:p>
            <a:pPr>
              <a:buNone/>
            </a:pPr>
            <a:r>
              <a:rPr lang="en-US" dirty="0" err="1" smtClean="0"/>
              <a:t>myWriter.write</a:t>
            </a:r>
            <a:r>
              <a:rPr lang="en-US" dirty="0" smtClean="0"/>
              <a:t>("Files in Java might be tricky, but it is fun enough!"); </a:t>
            </a:r>
          </a:p>
          <a:p>
            <a:pPr>
              <a:buNone/>
            </a:pPr>
            <a:r>
              <a:rPr lang="en-US" dirty="0" err="1" smtClean="0"/>
              <a:t>myWriter.close</a:t>
            </a:r>
            <a:r>
              <a:rPr lang="en-US" dirty="0" smtClean="0"/>
              <a:t>();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System.out.println</a:t>
            </a:r>
            <a:r>
              <a:rPr lang="en-US" dirty="0" smtClean="0"/>
              <a:t>("Successfully wrote to the file.");</a:t>
            </a:r>
          </a:p>
          <a:p>
            <a:pPr>
              <a:buNone/>
            </a:pPr>
            <a:r>
              <a:rPr lang="en-US" dirty="0" smtClean="0"/>
              <a:t> } </a:t>
            </a:r>
          </a:p>
          <a:p>
            <a:pPr>
              <a:buNone/>
            </a:pPr>
            <a:r>
              <a:rPr lang="en-US" dirty="0" smtClean="0"/>
              <a:t>catch (</a:t>
            </a:r>
            <a:r>
              <a:rPr lang="en-US" dirty="0" err="1" smtClean="0"/>
              <a:t>IOException</a:t>
            </a:r>
            <a:r>
              <a:rPr lang="en-US" dirty="0" smtClean="0"/>
              <a:t> e) { </a:t>
            </a:r>
          </a:p>
          <a:p>
            <a:pPr>
              <a:buNone/>
            </a:pPr>
            <a:r>
              <a:rPr lang="en-US" dirty="0" err="1" smtClean="0"/>
              <a:t>System.out.println</a:t>
            </a:r>
            <a:r>
              <a:rPr lang="en-US" dirty="0" smtClean="0"/>
              <a:t>("An error occurred."); </a:t>
            </a:r>
          </a:p>
          <a:p>
            <a:pPr>
              <a:buNone/>
            </a:pPr>
            <a:r>
              <a:rPr lang="en-US" dirty="0" err="1" smtClean="0"/>
              <a:t>e.printStackTrace</a:t>
            </a:r>
            <a:r>
              <a:rPr lang="en-US" dirty="0" smtClean="0"/>
              <a:t>(); </a:t>
            </a:r>
          </a:p>
          <a:p>
            <a:pPr>
              <a:buNone/>
            </a:pPr>
            <a:r>
              <a:rPr lang="en-US" dirty="0" smtClean="0"/>
              <a:t>} </a:t>
            </a:r>
          </a:p>
          <a:p>
            <a:pPr>
              <a:buNone/>
            </a:pPr>
            <a:r>
              <a:rPr lang="en-US" dirty="0" smtClean="0"/>
              <a:t>} 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Write To a File 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Output :</a:t>
            </a:r>
          </a:p>
          <a:p>
            <a:pPr>
              <a:buNone/>
            </a:pPr>
            <a:r>
              <a:rPr lang="en-US" dirty="0" smtClean="0"/>
              <a:t>Successfully wrote to the file.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Read from a File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next operation which we can perform on a file is </a:t>
            </a:r>
            <a:r>
              <a:rPr lang="en-US" b="1" dirty="0" smtClean="0"/>
              <a:t>"read from a file"</a:t>
            </a:r>
            <a:r>
              <a:rPr lang="en-US" dirty="0" smtClean="0"/>
              <a:t>. In order to write data into a file, we will use the </a:t>
            </a:r>
            <a:r>
              <a:rPr lang="en-US" b="1" dirty="0" smtClean="0"/>
              <a:t>Scanner</a:t>
            </a:r>
            <a:r>
              <a:rPr lang="en-US" dirty="0" smtClean="0"/>
              <a:t> class. </a:t>
            </a:r>
          </a:p>
          <a:p>
            <a:r>
              <a:rPr lang="en-US" dirty="0" smtClean="0"/>
              <a:t>Here, we need to close the stream using the </a:t>
            </a:r>
            <a:r>
              <a:rPr lang="en-US" b="1" dirty="0" smtClean="0"/>
              <a:t>close()</a:t>
            </a:r>
            <a:r>
              <a:rPr lang="en-US" dirty="0" smtClean="0"/>
              <a:t> method. We will create an instance of the </a:t>
            </a:r>
            <a:r>
              <a:rPr lang="en-US" dirty="0" smtClean="0">
                <a:hlinkClick r:id="rId2"/>
              </a:rPr>
              <a:t>Scanner class</a:t>
            </a:r>
            <a:r>
              <a:rPr lang="en-US" dirty="0" smtClean="0"/>
              <a:t> and use the </a:t>
            </a:r>
            <a:r>
              <a:rPr lang="en-US" b="1" dirty="0" err="1" smtClean="0">
                <a:hlinkClick r:id="rId3"/>
              </a:rPr>
              <a:t>hasNextLine</a:t>
            </a:r>
            <a:r>
              <a:rPr lang="en-US" b="1" dirty="0" smtClean="0">
                <a:hlinkClick r:id="rId3"/>
              </a:rPr>
              <a:t>()</a:t>
            </a:r>
            <a:r>
              <a:rPr lang="en-US" dirty="0" smtClean="0">
                <a:hlinkClick r:id="rId3"/>
              </a:rPr>
              <a:t> method</a:t>
            </a:r>
            <a:r>
              <a:rPr lang="en-US" dirty="0" smtClean="0"/>
              <a:t> </a:t>
            </a:r>
            <a:r>
              <a:rPr lang="en-US" b="1" dirty="0" err="1" smtClean="0">
                <a:hlinkClick r:id="rId4"/>
              </a:rPr>
              <a:t>nextLine</a:t>
            </a:r>
            <a:r>
              <a:rPr lang="en-US" b="1" dirty="0" smtClean="0">
                <a:hlinkClick r:id="rId4"/>
              </a:rPr>
              <a:t>()</a:t>
            </a:r>
            <a:r>
              <a:rPr lang="en-US" dirty="0" smtClean="0">
                <a:hlinkClick r:id="rId4"/>
              </a:rPr>
              <a:t> method</a:t>
            </a:r>
            <a:r>
              <a:rPr lang="en-US" dirty="0" smtClean="0"/>
              <a:t> to get data from the file.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Read a File 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33095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import </a:t>
            </a:r>
            <a:r>
              <a:rPr lang="en-US" dirty="0" err="1" smtClean="0"/>
              <a:t>java.io.File</a:t>
            </a:r>
            <a:r>
              <a:rPr lang="en-US" dirty="0" smtClean="0"/>
              <a:t>; </a:t>
            </a:r>
            <a:r>
              <a:rPr lang="en-US" dirty="0" smtClean="0">
                <a:solidFill>
                  <a:srgbClr val="00B050"/>
                </a:solidFill>
              </a:rPr>
              <a:t>// Import the File class </a:t>
            </a:r>
          </a:p>
          <a:p>
            <a:pPr>
              <a:buNone/>
            </a:pPr>
            <a:r>
              <a:rPr lang="en-US" dirty="0" smtClean="0"/>
              <a:t>import </a:t>
            </a:r>
            <a:r>
              <a:rPr lang="en-US" dirty="0" err="1" smtClean="0"/>
              <a:t>java.io.FileNotFoundException</a:t>
            </a:r>
            <a:r>
              <a:rPr lang="en-US" dirty="0" smtClean="0"/>
              <a:t>; </a:t>
            </a:r>
            <a:r>
              <a:rPr lang="en-US" dirty="0" smtClean="0">
                <a:solidFill>
                  <a:srgbClr val="00B050"/>
                </a:solidFill>
              </a:rPr>
              <a:t>// Import this class to handle errors</a:t>
            </a:r>
          </a:p>
          <a:p>
            <a:pPr>
              <a:buNone/>
            </a:pPr>
            <a:r>
              <a:rPr lang="en-US" dirty="0" smtClean="0"/>
              <a:t>import </a:t>
            </a:r>
            <a:r>
              <a:rPr lang="en-US" dirty="0" err="1" smtClean="0"/>
              <a:t>java.util.Scanner</a:t>
            </a:r>
            <a:r>
              <a:rPr lang="en-US" dirty="0" smtClean="0"/>
              <a:t>; </a:t>
            </a:r>
            <a:r>
              <a:rPr lang="en-US" dirty="0" smtClean="0">
                <a:solidFill>
                  <a:srgbClr val="00B050"/>
                </a:solidFill>
              </a:rPr>
              <a:t>// Import the Scanner class to read text files </a:t>
            </a:r>
          </a:p>
          <a:p>
            <a:pPr>
              <a:buNone/>
            </a:pPr>
            <a:r>
              <a:rPr lang="en-US" dirty="0" smtClean="0"/>
              <a:t>public class </a:t>
            </a:r>
            <a:r>
              <a:rPr lang="en-US" dirty="0" err="1" smtClean="0"/>
              <a:t>ReadFile</a:t>
            </a:r>
            <a:r>
              <a:rPr lang="en-US" dirty="0" smtClean="0"/>
              <a:t> {</a:t>
            </a:r>
          </a:p>
          <a:p>
            <a:pPr>
              <a:buNone/>
            </a:pPr>
            <a:r>
              <a:rPr lang="en-US" dirty="0" smtClean="0"/>
              <a:t> public static void main(String[] </a:t>
            </a:r>
            <a:r>
              <a:rPr lang="en-US" dirty="0" err="1" smtClean="0"/>
              <a:t>args</a:t>
            </a:r>
            <a:r>
              <a:rPr lang="en-US" dirty="0" smtClean="0"/>
              <a:t>) {</a:t>
            </a:r>
          </a:p>
          <a:p>
            <a:pPr>
              <a:buNone/>
            </a:pPr>
            <a:r>
              <a:rPr lang="en-US" dirty="0" smtClean="0"/>
              <a:t> try { </a:t>
            </a:r>
          </a:p>
          <a:p>
            <a:pPr>
              <a:buNone/>
            </a:pPr>
            <a:r>
              <a:rPr lang="en-US" dirty="0" smtClean="0"/>
              <a:t>File </a:t>
            </a:r>
            <a:r>
              <a:rPr lang="en-US" dirty="0" err="1" smtClean="0"/>
              <a:t>myObj</a:t>
            </a:r>
            <a:r>
              <a:rPr lang="en-US" dirty="0" smtClean="0"/>
              <a:t> = new File("filename.txt"); </a:t>
            </a:r>
          </a:p>
          <a:p>
            <a:pPr>
              <a:buNone/>
            </a:pPr>
            <a:r>
              <a:rPr lang="en-US" dirty="0" smtClean="0"/>
              <a:t>Scanner </a:t>
            </a:r>
            <a:r>
              <a:rPr lang="en-US" dirty="0" err="1" smtClean="0"/>
              <a:t>myReader</a:t>
            </a:r>
            <a:r>
              <a:rPr lang="en-US" dirty="0" smtClean="0"/>
              <a:t> = new Scanner(</a:t>
            </a:r>
            <a:r>
              <a:rPr lang="en-US" dirty="0" err="1" smtClean="0"/>
              <a:t>myObj</a:t>
            </a:r>
            <a:r>
              <a:rPr lang="en-US" dirty="0" smtClean="0"/>
              <a:t>); </a:t>
            </a:r>
          </a:p>
          <a:p>
            <a:pPr>
              <a:buNone/>
            </a:pPr>
            <a:r>
              <a:rPr lang="en-US" dirty="0" smtClean="0"/>
              <a:t>while (</a:t>
            </a:r>
            <a:r>
              <a:rPr lang="en-US" dirty="0" err="1" smtClean="0"/>
              <a:t>myReader.hasNextLine</a:t>
            </a:r>
            <a:r>
              <a:rPr lang="en-US" dirty="0" smtClean="0"/>
              <a:t>()) {</a:t>
            </a:r>
          </a:p>
          <a:p>
            <a:pPr>
              <a:buNone/>
            </a:pPr>
            <a:r>
              <a:rPr lang="en-US" dirty="0" smtClean="0"/>
              <a:t> String data = </a:t>
            </a:r>
            <a:r>
              <a:rPr lang="en-US" dirty="0" err="1" smtClean="0"/>
              <a:t>myReader.nextLine</a:t>
            </a:r>
            <a:r>
              <a:rPr lang="en-US" dirty="0" smtClean="0"/>
              <a:t>(); </a:t>
            </a:r>
          </a:p>
          <a:p>
            <a:pPr>
              <a:buNone/>
            </a:pPr>
            <a:r>
              <a:rPr lang="en-US" dirty="0" err="1" smtClean="0"/>
              <a:t>System.out.println</a:t>
            </a:r>
            <a:r>
              <a:rPr lang="en-US" dirty="0" smtClean="0"/>
              <a:t>(data); </a:t>
            </a:r>
          </a:p>
          <a:p>
            <a:pPr>
              <a:buNone/>
            </a:pPr>
            <a:r>
              <a:rPr lang="en-US" dirty="0" smtClean="0"/>
              <a:t>} </a:t>
            </a:r>
          </a:p>
          <a:p>
            <a:pPr>
              <a:buNone/>
            </a:pPr>
            <a:r>
              <a:rPr lang="en-US" dirty="0" err="1" smtClean="0"/>
              <a:t>myReader.close</a:t>
            </a:r>
            <a:r>
              <a:rPr lang="en-US" dirty="0" smtClean="0"/>
              <a:t>(); } </a:t>
            </a:r>
          </a:p>
          <a:p>
            <a:pPr>
              <a:buNone/>
            </a:pPr>
            <a:r>
              <a:rPr lang="en-US" dirty="0" smtClean="0"/>
              <a:t>catch (</a:t>
            </a:r>
            <a:r>
              <a:rPr lang="en-US" dirty="0" err="1" smtClean="0"/>
              <a:t>FileNotFoundException</a:t>
            </a:r>
            <a:r>
              <a:rPr lang="en-US" dirty="0" smtClean="0"/>
              <a:t> e) { </a:t>
            </a:r>
          </a:p>
          <a:p>
            <a:pPr>
              <a:buNone/>
            </a:pPr>
            <a:r>
              <a:rPr lang="en-US" dirty="0" err="1" smtClean="0"/>
              <a:t>System.out.println</a:t>
            </a:r>
            <a:r>
              <a:rPr lang="en-US" dirty="0" smtClean="0"/>
              <a:t>("An error occurred.");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e.printStackTrace</a:t>
            </a:r>
            <a:r>
              <a:rPr lang="en-US" dirty="0" smtClean="0"/>
              <a:t>(); 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} 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Read a File 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Output :</a:t>
            </a:r>
          </a:p>
          <a:p>
            <a:pPr>
              <a:buNone/>
            </a:pPr>
            <a:r>
              <a:rPr lang="en-US" dirty="0" smtClean="0"/>
              <a:t>Files in Java might be tricky, but it is fun enough!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Delete a File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next operation which we can perform on a file is </a:t>
            </a:r>
            <a:r>
              <a:rPr lang="en-US" b="1" dirty="0" smtClean="0"/>
              <a:t>"deleting a file"</a:t>
            </a:r>
            <a:r>
              <a:rPr lang="en-US" dirty="0" smtClean="0"/>
              <a:t>. In order to delete a file, we will use the </a:t>
            </a:r>
            <a:r>
              <a:rPr lang="en-US" b="1" dirty="0" smtClean="0"/>
              <a:t>delete()</a:t>
            </a:r>
            <a:r>
              <a:rPr lang="en-US" dirty="0" smtClean="0"/>
              <a:t> method of the file. </a:t>
            </a:r>
          </a:p>
          <a:p>
            <a:r>
              <a:rPr lang="en-US" dirty="0" smtClean="0"/>
              <a:t>We don't need to close the stream using the </a:t>
            </a:r>
            <a:r>
              <a:rPr lang="en-US" b="1" dirty="0" smtClean="0"/>
              <a:t>close()</a:t>
            </a:r>
            <a:r>
              <a:rPr lang="en-US" dirty="0" smtClean="0"/>
              <a:t> method because for deleting a file, we neither use the </a:t>
            </a:r>
            <a:r>
              <a:rPr lang="en-US" dirty="0" err="1" smtClean="0"/>
              <a:t>FileWriter</a:t>
            </a:r>
            <a:r>
              <a:rPr lang="en-US" dirty="0" smtClean="0"/>
              <a:t> class nor the Scanner class.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Delete a File 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import </a:t>
            </a:r>
            <a:r>
              <a:rPr lang="en-US" dirty="0" err="1" smtClean="0"/>
              <a:t>java.io.File</a:t>
            </a:r>
            <a:r>
              <a:rPr lang="en-US" dirty="0" smtClean="0"/>
              <a:t>; </a:t>
            </a:r>
            <a:r>
              <a:rPr lang="en-US" dirty="0" smtClean="0">
                <a:solidFill>
                  <a:srgbClr val="00B050"/>
                </a:solidFill>
              </a:rPr>
              <a:t>// Import the File class</a:t>
            </a:r>
          </a:p>
          <a:p>
            <a:pPr>
              <a:buNone/>
            </a:pPr>
            <a:r>
              <a:rPr lang="en-US" dirty="0" smtClean="0"/>
              <a:t>public class </a:t>
            </a:r>
            <a:r>
              <a:rPr lang="en-US" dirty="0" err="1" smtClean="0"/>
              <a:t>DeleteFile</a:t>
            </a:r>
            <a:r>
              <a:rPr lang="en-US" dirty="0" smtClean="0"/>
              <a:t> { </a:t>
            </a:r>
          </a:p>
          <a:p>
            <a:pPr>
              <a:buNone/>
            </a:pPr>
            <a:r>
              <a:rPr lang="en-US" dirty="0" smtClean="0"/>
              <a:t>public static void main(String[] </a:t>
            </a:r>
            <a:r>
              <a:rPr lang="en-US" dirty="0" err="1" smtClean="0"/>
              <a:t>args</a:t>
            </a:r>
            <a:r>
              <a:rPr lang="en-US" dirty="0" smtClean="0"/>
              <a:t>) {</a:t>
            </a:r>
          </a:p>
          <a:p>
            <a:pPr>
              <a:buNone/>
            </a:pPr>
            <a:r>
              <a:rPr lang="en-US" dirty="0" smtClean="0"/>
              <a:t> File </a:t>
            </a:r>
            <a:r>
              <a:rPr lang="en-US" dirty="0" err="1" smtClean="0"/>
              <a:t>myObj</a:t>
            </a:r>
            <a:r>
              <a:rPr lang="en-US" dirty="0" smtClean="0"/>
              <a:t> = new File("filename.txt");</a:t>
            </a:r>
          </a:p>
          <a:p>
            <a:pPr>
              <a:buNone/>
            </a:pPr>
            <a:r>
              <a:rPr lang="en-US" dirty="0" smtClean="0"/>
              <a:t> if (</a:t>
            </a:r>
            <a:r>
              <a:rPr lang="en-US" dirty="0" err="1" smtClean="0"/>
              <a:t>myObj.delete</a:t>
            </a:r>
            <a:r>
              <a:rPr lang="en-US" dirty="0" smtClean="0"/>
              <a:t>()) {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System.out.println</a:t>
            </a:r>
            <a:r>
              <a:rPr lang="en-US" dirty="0" smtClean="0"/>
              <a:t>("Deleted the file: " + </a:t>
            </a:r>
            <a:r>
              <a:rPr lang="en-US" dirty="0" err="1" smtClean="0"/>
              <a:t>myObj.getName</a:t>
            </a:r>
            <a:r>
              <a:rPr lang="en-US" dirty="0" smtClean="0"/>
              <a:t>()); </a:t>
            </a:r>
          </a:p>
          <a:p>
            <a:pPr>
              <a:buNone/>
            </a:pP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 else{ </a:t>
            </a:r>
          </a:p>
          <a:p>
            <a:pPr>
              <a:buNone/>
            </a:pPr>
            <a:r>
              <a:rPr lang="en-US" dirty="0" err="1" smtClean="0"/>
              <a:t>System.out.println</a:t>
            </a:r>
            <a:r>
              <a:rPr lang="en-US" dirty="0" smtClean="0"/>
              <a:t>("Failed to delete the file.");</a:t>
            </a:r>
          </a:p>
          <a:p>
            <a:pPr>
              <a:buNone/>
            </a:pPr>
            <a:r>
              <a:rPr lang="en-US" dirty="0" smtClean="0"/>
              <a:t> } </a:t>
            </a:r>
          </a:p>
          <a:p>
            <a:pPr>
              <a:buNone/>
            </a:pPr>
            <a:r>
              <a:rPr lang="en-US" dirty="0" smtClean="0"/>
              <a:t>} 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Delete a File 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Output :</a:t>
            </a:r>
          </a:p>
          <a:p>
            <a:pPr>
              <a:buNone/>
            </a:pPr>
            <a:r>
              <a:rPr lang="en-US" dirty="0" smtClean="0"/>
              <a:t>Deleted the file: filename.txt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Java </a:t>
            </a:r>
            <a:r>
              <a:rPr lang="en-US" dirty="0" err="1" smtClean="0"/>
              <a:t>BufferedReader</a:t>
            </a:r>
            <a:r>
              <a:rPr lang="en-US" dirty="0" smtClean="0"/>
              <a:t> </a:t>
            </a:r>
            <a:r>
              <a:rPr lang="en-US" dirty="0" smtClean="0"/>
              <a:t>Class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Java </a:t>
            </a:r>
            <a:r>
              <a:rPr lang="en-US" dirty="0" err="1" smtClean="0"/>
              <a:t>BufferedReader</a:t>
            </a:r>
            <a:r>
              <a:rPr lang="en-US" dirty="0" smtClean="0"/>
              <a:t> class is used to read the text from a character-based input stream.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 smtClean="0"/>
              <a:t>can be used to read data line by line by </a:t>
            </a:r>
            <a:r>
              <a:rPr lang="en-US" dirty="0" err="1" smtClean="0"/>
              <a:t>readLine</a:t>
            </a:r>
            <a:r>
              <a:rPr lang="en-US" dirty="0" smtClean="0"/>
              <a:t>() method. It makes the performance fast. It inherits </a:t>
            </a:r>
            <a:r>
              <a:rPr lang="en-US" dirty="0" smtClean="0">
                <a:hlinkClick r:id="rId2"/>
              </a:rPr>
              <a:t>Reader</a:t>
            </a:r>
            <a:r>
              <a:rPr lang="en-US" dirty="0" smtClean="0"/>
              <a:t> </a:t>
            </a:r>
            <a:r>
              <a:rPr lang="en-US" dirty="0" smtClean="0">
                <a:hlinkClick r:id="rId3"/>
              </a:rPr>
              <a:t>class</a:t>
            </a:r>
            <a:r>
              <a:rPr lang="en-US" dirty="0" smtClean="0"/>
              <a:t>.</a:t>
            </a:r>
          </a:p>
          <a:p>
            <a:r>
              <a:rPr lang="en-US" dirty="0" smtClean="0"/>
              <a:t>Let's see the declaration for </a:t>
            </a:r>
            <a:r>
              <a:rPr lang="en-US" dirty="0" err="1" smtClean="0"/>
              <a:t>Java.io.BufferedReader</a:t>
            </a:r>
            <a:r>
              <a:rPr lang="en-US" dirty="0" smtClean="0"/>
              <a:t> class:</a:t>
            </a:r>
          </a:p>
          <a:p>
            <a:pPr algn="ctr">
              <a:buNone/>
            </a:pP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b="1" dirty="0" smtClean="0"/>
              <a:t>class</a:t>
            </a:r>
            <a:r>
              <a:rPr lang="en-US" dirty="0" smtClean="0"/>
              <a:t> </a:t>
            </a:r>
            <a:r>
              <a:rPr lang="en-US" dirty="0" err="1" smtClean="0"/>
              <a:t>BufferedReader</a:t>
            </a:r>
            <a:r>
              <a:rPr lang="en-US" dirty="0" smtClean="0"/>
              <a:t> </a:t>
            </a:r>
            <a:r>
              <a:rPr lang="en-US" b="1" dirty="0" smtClean="0"/>
              <a:t>extends</a:t>
            </a:r>
            <a:r>
              <a:rPr lang="en-US" dirty="0" smtClean="0"/>
              <a:t> Reader  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Java </a:t>
            </a:r>
            <a:r>
              <a:rPr lang="en-US" dirty="0" err="1" smtClean="0"/>
              <a:t>BufferedReader</a:t>
            </a:r>
            <a:r>
              <a:rPr lang="en-US" dirty="0" smtClean="0"/>
              <a:t> class </a:t>
            </a:r>
            <a:r>
              <a:rPr lang="en-US" dirty="0" smtClean="0"/>
              <a:t>constructors: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BufferedReader</a:t>
            </a:r>
            <a:r>
              <a:rPr lang="en-US" dirty="0" smtClean="0">
                <a:solidFill>
                  <a:srgbClr val="FF0000"/>
                </a:solidFill>
              </a:rPr>
              <a:t>(Reader rd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is used to create a buffered character input stream that uses the default size for an input buffer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BufferedReader</a:t>
            </a:r>
            <a:r>
              <a:rPr lang="en-US" dirty="0" smtClean="0">
                <a:solidFill>
                  <a:srgbClr val="FF0000"/>
                </a:solidFill>
              </a:rPr>
              <a:t>(Reader rd,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size)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is used to create a buffered character input stream that uses </a:t>
            </a:r>
            <a:r>
              <a:rPr lang="en-US" dirty="0" smtClean="0"/>
              <a:t>the </a:t>
            </a:r>
            <a:r>
              <a:rPr lang="en-US" dirty="0" smtClean="0"/>
              <a:t>specified size for an input buffer.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Java </a:t>
            </a:r>
            <a:r>
              <a:rPr lang="en-US" dirty="0" err="1" smtClean="0"/>
              <a:t>BufferedReader</a:t>
            </a:r>
            <a:r>
              <a:rPr lang="en-US" dirty="0" smtClean="0"/>
              <a:t> class </a:t>
            </a:r>
            <a:r>
              <a:rPr lang="en-US" dirty="0" smtClean="0"/>
              <a:t>methods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read</a:t>
            </a:r>
            <a:r>
              <a:rPr lang="en-US" dirty="0" smtClean="0">
                <a:solidFill>
                  <a:srgbClr val="FF0000"/>
                </a:solidFill>
              </a:rPr>
              <a:t>()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is used for reading a single character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read(char[] </a:t>
            </a:r>
            <a:r>
              <a:rPr lang="en-US" dirty="0" err="1" smtClean="0">
                <a:solidFill>
                  <a:srgbClr val="FF0000"/>
                </a:solidFill>
              </a:rPr>
              <a:t>cbuf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off,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len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is used for reading characters into a portion of an </a:t>
            </a:r>
            <a:r>
              <a:rPr lang="en-US" dirty="0" smtClean="0">
                <a:hlinkClick r:id="rId2"/>
              </a:rPr>
              <a:t>array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boolean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markSupported</a:t>
            </a:r>
            <a:r>
              <a:rPr lang="en-US" dirty="0" smtClean="0">
                <a:solidFill>
                  <a:srgbClr val="FF0000"/>
                </a:solidFill>
              </a:rPr>
              <a:t>()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is used to test the input stream support for the mark and reset method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Java </a:t>
            </a:r>
            <a:r>
              <a:rPr lang="en-US" dirty="0" err="1" smtClean="0"/>
              <a:t>BufferedReader</a:t>
            </a:r>
            <a:r>
              <a:rPr lang="en-US" dirty="0" smtClean="0"/>
              <a:t> class methods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boolean</a:t>
            </a:r>
            <a:r>
              <a:rPr lang="en-US" dirty="0" smtClean="0">
                <a:solidFill>
                  <a:srgbClr val="FF0000"/>
                </a:solidFill>
              </a:rPr>
              <a:t> ready</a:t>
            </a:r>
            <a:r>
              <a:rPr lang="en-US" dirty="0" smtClean="0">
                <a:solidFill>
                  <a:srgbClr val="FF0000"/>
                </a:solidFill>
              </a:rPr>
              <a:t>()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is used to test whether the input stream is ready to be read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long </a:t>
            </a:r>
            <a:r>
              <a:rPr lang="en-US" dirty="0" smtClean="0">
                <a:solidFill>
                  <a:srgbClr val="FF0000"/>
                </a:solidFill>
              </a:rPr>
              <a:t>skip(long n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is used for skipping the characters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void </a:t>
            </a:r>
            <a:r>
              <a:rPr lang="en-US" dirty="0" smtClean="0">
                <a:solidFill>
                  <a:srgbClr val="FF0000"/>
                </a:solidFill>
              </a:rPr>
              <a:t>reset</a:t>
            </a:r>
            <a:r>
              <a:rPr lang="en-US" dirty="0" smtClean="0">
                <a:solidFill>
                  <a:srgbClr val="FF0000"/>
                </a:solidFill>
              </a:rPr>
              <a:t>()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repositions the </a:t>
            </a:r>
            <a:r>
              <a:rPr lang="en-US" dirty="0" smtClean="0">
                <a:hlinkClick r:id="rId2"/>
              </a:rPr>
              <a:t>stream</a:t>
            </a:r>
            <a:r>
              <a:rPr lang="en-US" dirty="0" smtClean="0"/>
              <a:t> at a position the mark method was last called on this input stream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Java </a:t>
            </a:r>
            <a:r>
              <a:rPr lang="en-US" dirty="0" err="1" smtClean="0"/>
              <a:t>BufferedReader</a:t>
            </a:r>
            <a:r>
              <a:rPr lang="en-US" dirty="0" smtClean="0"/>
              <a:t> class methods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0"/>
            <a:ext cx="8503920" cy="45720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void mark(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readAheadLimit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is used for marking the present position in a </a:t>
            </a:r>
            <a:r>
              <a:rPr lang="en-US" dirty="0" smtClean="0"/>
              <a:t>stream.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void </a:t>
            </a:r>
            <a:r>
              <a:rPr lang="en-US" dirty="0" smtClean="0">
                <a:solidFill>
                  <a:srgbClr val="FF0000"/>
                </a:solidFill>
              </a:rPr>
              <a:t>close</a:t>
            </a:r>
            <a:r>
              <a:rPr lang="en-US" dirty="0" smtClean="0">
                <a:solidFill>
                  <a:srgbClr val="FF0000"/>
                </a:solidFill>
              </a:rPr>
              <a:t>()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closes the input stream and releases any of the system resources associated with the stream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String </a:t>
            </a:r>
            <a:r>
              <a:rPr lang="en-US" dirty="0" err="1" smtClean="0">
                <a:solidFill>
                  <a:srgbClr val="FF0000"/>
                </a:solidFill>
              </a:rPr>
              <a:t>readLine</a:t>
            </a:r>
            <a:r>
              <a:rPr lang="en-US" dirty="0" smtClean="0">
                <a:solidFill>
                  <a:srgbClr val="FF0000"/>
                </a:solidFill>
              </a:rPr>
              <a:t>()</a:t>
            </a:r>
          </a:p>
          <a:p>
            <a:r>
              <a:rPr lang="en-US" dirty="0" smtClean="0"/>
              <a:t>It is used for reading a line of text.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Java </a:t>
            </a:r>
            <a:r>
              <a:rPr lang="en-US" dirty="0" err="1" smtClean="0"/>
              <a:t>BufferedReader</a:t>
            </a:r>
            <a:r>
              <a:rPr lang="en-US" dirty="0" smtClean="0"/>
              <a:t> </a:t>
            </a:r>
            <a:r>
              <a:rPr lang="en-US" dirty="0" smtClean="0"/>
              <a:t>Example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33095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import</a:t>
            </a:r>
            <a:r>
              <a:rPr lang="en-US" dirty="0" smtClean="0"/>
              <a:t> java.io.*;  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b="1" dirty="0" smtClean="0"/>
              <a:t>class</a:t>
            </a:r>
            <a:r>
              <a:rPr lang="en-US" dirty="0" smtClean="0"/>
              <a:t> </a:t>
            </a:r>
            <a:r>
              <a:rPr lang="en-US" dirty="0" err="1" smtClean="0"/>
              <a:t>BufferedReaderExample</a:t>
            </a:r>
            <a:r>
              <a:rPr lang="en-US" dirty="0" smtClean="0"/>
              <a:t> {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b="1" dirty="0" smtClean="0"/>
              <a:t>static</a:t>
            </a:r>
            <a:r>
              <a:rPr lang="en-US" dirty="0" smtClean="0"/>
              <a:t> </a:t>
            </a:r>
            <a:r>
              <a:rPr lang="en-US" b="1" dirty="0" smtClean="0"/>
              <a:t>void</a:t>
            </a:r>
            <a:r>
              <a:rPr lang="en-US" dirty="0" smtClean="0"/>
              <a:t> main(String </a:t>
            </a:r>
            <a:r>
              <a:rPr lang="en-US" dirty="0" err="1" smtClean="0"/>
              <a:t>args</a:t>
            </a:r>
            <a:r>
              <a:rPr lang="en-US" dirty="0" smtClean="0"/>
              <a:t>[])</a:t>
            </a:r>
            <a:r>
              <a:rPr lang="en-US" b="1" dirty="0" smtClean="0"/>
              <a:t>throws</a:t>
            </a:r>
            <a:r>
              <a:rPr lang="en-US" dirty="0" smtClean="0"/>
              <a:t> Exception{    </a:t>
            </a:r>
          </a:p>
          <a:p>
            <a:pPr>
              <a:buNone/>
            </a:pPr>
            <a:r>
              <a:rPr lang="en-US" dirty="0" smtClean="0"/>
              <a:t>          </a:t>
            </a:r>
            <a:r>
              <a:rPr lang="en-US" dirty="0" err="1" smtClean="0"/>
              <a:t>FileReader</a:t>
            </a:r>
            <a:r>
              <a:rPr lang="en-US" dirty="0" smtClean="0"/>
              <a:t> </a:t>
            </a:r>
            <a:r>
              <a:rPr lang="en-US" dirty="0" err="1" smtClean="0"/>
              <a:t>fr</a:t>
            </a:r>
            <a:r>
              <a:rPr lang="en-US" dirty="0" smtClean="0"/>
              <a:t>=</a:t>
            </a:r>
            <a:r>
              <a:rPr lang="en-US" b="1" dirty="0" smtClean="0"/>
              <a:t>new</a:t>
            </a:r>
            <a:r>
              <a:rPr lang="en-US" dirty="0" smtClean="0"/>
              <a:t> </a:t>
            </a:r>
            <a:r>
              <a:rPr lang="en-US" dirty="0" err="1" smtClean="0"/>
              <a:t>FileReader</a:t>
            </a:r>
            <a:r>
              <a:rPr lang="en-US" dirty="0" smtClean="0"/>
              <a:t>("D:\\testout.txt");    </a:t>
            </a:r>
          </a:p>
          <a:p>
            <a:pPr>
              <a:buNone/>
            </a:pPr>
            <a:r>
              <a:rPr lang="en-US" dirty="0" smtClean="0"/>
              <a:t>          </a:t>
            </a:r>
            <a:r>
              <a:rPr lang="en-US" dirty="0" err="1" smtClean="0"/>
              <a:t>BufferedReader</a:t>
            </a:r>
            <a:r>
              <a:rPr lang="en-US" dirty="0" smtClean="0"/>
              <a:t> </a:t>
            </a:r>
            <a:r>
              <a:rPr lang="en-US" dirty="0" err="1" smtClean="0"/>
              <a:t>br</a:t>
            </a:r>
            <a:r>
              <a:rPr lang="en-US" dirty="0" smtClean="0"/>
              <a:t>=</a:t>
            </a:r>
            <a:r>
              <a:rPr lang="en-US" b="1" dirty="0" smtClean="0"/>
              <a:t>new</a:t>
            </a:r>
            <a:r>
              <a:rPr lang="en-US" dirty="0" smtClean="0"/>
              <a:t> </a:t>
            </a:r>
            <a:r>
              <a:rPr lang="en-US" dirty="0" err="1" smtClean="0"/>
              <a:t>BufferedReader</a:t>
            </a:r>
            <a:r>
              <a:rPr lang="en-US" dirty="0" smtClean="0"/>
              <a:t>(</a:t>
            </a:r>
            <a:r>
              <a:rPr lang="en-US" dirty="0" err="1" smtClean="0"/>
              <a:t>fr</a:t>
            </a:r>
            <a:r>
              <a:rPr lang="en-US" dirty="0" smtClean="0"/>
              <a:t>);    </a:t>
            </a:r>
          </a:p>
          <a:p>
            <a:pPr>
              <a:buNone/>
            </a:pPr>
            <a:r>
              <a:rPr lang="en-US" dirty="0" smtClean="0"/>
              <a:t>            </a:t>
            </a:r>
            <a:r>
              <a:rPr lang="en-US" b="1" dirty="0" err="1" smtClean="0"/>
              <a:t>int</a:t>
            </a:r>
            <a:r>
              <a:rPr lang="en-US" dirty="0" smtClean="0"/>
              <a:t> </a:t>
            </a:r>
            <a:r>
              <a:rPr lang="en-US" dirty="0" err="1" smtClean="0"/>
              <a:t>i</a:t>
            </a:r>
            <a:r>
              <a:rPr lang="en-US" dirty="0" smtClean="0"/>
              <a:t>;    </a:t>
            </a:r>
          </a:p>
          <a:p>
            <a:pPr>
              <a:buNone/>
            </a:pPr>
            <a:r>
              <a:rPr lang="en-US" dirty="0" smtClean="0"/>
              <a:t>          </a:t>
            </a:r>
            <a:r>
              <a:rPr lang="en-US" b="1" dirty="0" smtClean="0"/>
              <a:t>while</a:t>
            </a:r>
            <a:r>
              <a:rPr lang="en-US" dirty="0" smtClean="0"/>
              <a:t>((</a:t>
            </a:r>
            <a:r>
              <a:rPr lang="en-US" dirty="0" err="1" smtClean="0"/>
              <a:t>i</a:t>
            </a:r>
            <a:r>
              <a:rPr lang="en-US" dirty="0" smtClean="0"/>
              <a:t>=</a:t>
            </a:r>
            <a:r>
              <a:rPr lang="en-US" dirty="0" err="1" smtClean="0"/>
              <a:t>br.read</a:t>
            </a:r>
            <a:r>
              <a:rPr lang="en-US" dirty="0" smtClean="0"/>
              <a:t>())!=-1){  </a:t>
            </a:r>
          </a:p>
          <a:p>
            <a:pPr>
              <a:buNone/>
            </a:pPr>
            <a:r>
              <a:rPr lang="en-US" dirty="0" smtClean="0"/>
              <a:t>          </a:t>
            </a:r>
            <a:r>
              <a:rPr lang="en-US" dirty="0" err="1" smtClean="0"/>
              <a:t>System.out.print</a:t>
            </a:r>
            <a:r>
              <a:rPr lang="en-US" dirty="0" smtClean="0"/>
              <a:t>((</a:t>
            </a:r>
            <a:r>
              <a:rPr lang="en-US" b="1" dirty="0" smtClean="0"/>
              <a:t>char</a:t>
            </a:r>
            <a:r>
              <a:rPr lang="en-US" dirty="0" smtClean="0"/>
              <a:t>)</a:t>
            </a:r>
            <a:r>
              <a:rPr lang="en-US" dirty="0" err="1" smtClean="0"/>
              <a:t>i</a:t>
            </a:r>
            <a:r>
              <a:rPr lang="en-US" dirty="0" smtClean="0"/>
              <a:t>);  </a:t>
            </a:r>
          </a:p>
          <a:p>
            <a:pPr>
              <a:buNone/>
            </a:pPr>
            <a:r>
              <a:rPr lang="en-US" dirty="0" smtClean="0"/>
              <a:t>          }  </a:t>
            </a:r>
          </a:p>
          <a:p>
            <a:pPr>
              <a:buNone/>
            </a:pPr>
            <a:r>
              <a:rPr lang="en-US" dirty="0" smtClean="0"/>
              <a:t>          </a:t>
            </a:r>
            <a:r>
              <a:rPr lang="en-US" dirty="0" err="1" smtClean="0"/>
              <a:t>br.close</a:t>
            </a:r>
            <a:r>
              <a:rPr lang="en-US" dirty="0" smtClean="0"/>
              <a:t>();    </a:t>
            </a:r>
          </a:p>
          <a:p>
            <a:pPr>
              <a:buNone/>
            </a:pPr>
            <a:r>
              <a:rPr lang="en-US" dirty="0" smtClean="0"/>
              <a:t>          </a:t>
            </a:r>
            <a:r>
              <a:rPr lang="en-US" dirty="0" err="1" smtClean="0"/>
              <a:t>fr.close</a:t>
            </a:r>
            <a:r>
              <a:rPr lang="en-US" dirty="0" smtClean="0"/>
              <a:t>();    </a:t>
            </a:r>
          </a:p>
          <a:p>
            <a:pPr>
              <a:buNone/>
            </a:pPr>
            <a:r>
              <a:rPr lang="en-US" dirty="0" smtClean="0"/>
              <a:t>    }    </a:t>
            </a:r>
          </a:p>
          <a:p>
            <a:pPr>
              <a:buNone/>
            </a:pPr>
            <a:r>
              <a:rPr lang="en-US" dirty="0" smtClean="0"/>
              <a:t>}   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Java </a:t>
            </a:r>
            <a:r>
              <a:rPr lang="en-US" dirty="0" err="1" smtClean="0"/>
              <a:t>BufferedWriter</a:t>
            </a:r>
            <a:r>
              <a:rPr lang="en-US" dirty="0" smtClean="0"/>
              <a:t> </a:t>
            </a:r>
            <a:r>
              <a:rPr lang="en-US" dirty="0" smtClean="0"/>
              <a:t>Class: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Java </a:t>
            </a:r>
            <a:r>
              <a:rPr lang="en-US" dirty="0" err="1" smtClean="0"/>
              <a:t>BufferedWriter</a:t>
            </a:r>
            <a:r>
              <a:rPr lang="en-US" dirty="0" smtClean="0"/>
              <a:t> class is used to provide buffering for Writer instances.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 smtClean="0"/>
              <a:t>makes the performance fast. It inherits </a:t>
            </a:r>
            <a:r>
              <a:rPr lang="en-US" dirty="0" smtClean="0">
                <a:hlinkClick r:id="rId2"/>
              </a:rPr>
              <a:t>Writer</a:t>
            </a:r>
            <a:r>
              <a:rPr lang="en-US" dirty="0" smtClean="0"/>
              <a:t> class. The buffering characters are used for providing the efficient writing of single </a:t>
            </a:r>
            <a:r>
              <a:rPr lang="en-US" dirty="0" smtClean="0">
                <a:hlinkClick r:id="rId3"/>
              </a:rPr>
              <a:t>arrays</a:t>
            </a:r>
            <a:r>
              <a:rPr lang="en-US" dirty="0" smtClean="0"/>
              <a:t>, characters, and </a:t>
            </a:r>
            <a:r>
              <a:rPr lang="en-US" dirty="0" smtClean="0">
                <a:hlinkClick r:id="rId4"/>
              </a:rPr>
              <a:t>strings</a:t>
            </a:r>
            <a:r>
              <a:rPr lang="en-US" dirty="0" smtClean="0"/>
              <a:t>.</a:t>
            </a:r>
          </a:p>
          <a:p>
            <a:r>
              <a:rPr lang="en-US" dirty="0" smtClean="0"/>
              <a:t>Let's see the declaration for </a:t>
            </a:r>
            <a:r>
              <a:rPr lang="en-US" dirty="0" err="1" smtClean="0"/>
              <a:t>Java.io.BufferedWriter</a:t>
            </a:r>
            <a:r>
              <a:rPr lang="en-US" dirty="0" smtClean="0"/>
              <a:t> class:</a:t>
            </a:r>
          </a:p>
          <a:p>
            <a:pPr algn="ctr">
              <a:buNone/>
            </a:pP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b="1" dirty="0" smtClean="0"/>
              <a:t>class</a:t>
            </a:r>
            <a:r>
              <a:rPr lang="en-US" dirty="0" smtClean="0"/>
              <a:t> </a:t>
            </a:r>
            <a:r>
              <a:rPr lang="en-US" dirty="0" err="1" smtClean="0"/>
              <a:t>BufferedWriter</a:t>
            </a:r>
            <a:r>
              <a:rPr lang="en-US" dirty="0" smtClean="0"/>
              <a:t> </a:t>
            </a:r>
            <a:r>
              <a:rPr lang="en-US" b="1" dirty="0" smtClean="0"/>
              <a:t>extends</a:t>
            </a:r>
            <a:r>
              <a:rPr lang="en-US" dirty="0" smtClean="0"/>
              <a:t> Writer  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Java </a:t>
            </a:r>
            <a:r>
              <a:rPr lang="en-US" dirty="0" err="1" smtClean="0"/>
              <a:t>BufferedWriter</a:t>
            </a:r>
            <a:r>
              <a:rPr lang="en-US" dirty="0" smtClean="0"/>
              <a:t> </a:t>
            </a:r>
            <a:r>
              <a:rPr lang="en-US" dirty="0" smtClean="0"/>
              <a:t>Class constructors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BufferedWriter</a:t>
            </a:r>
            <a:r>
              <a:rPr lang="en-US" dirty="0" smtClean="0">
                <a:solidFill>
                  <a:srgbClr val="FF0000"/>
                </a:solidFill>
              </a:rPr>
              <a:t>(Writer </a:t>
            </a:r>
            <a:r>
              <a:rPr lang="en-US" dirty="0" err="1" smtClean="0">
                <a:solidFill>
                  <a:srgbClr val="FF0000"/>
                </a:solidFill>
              </a:rPr>
              <a:t>wrt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is used to create a buffered character output stream that uses the default size for an output buffer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BufferedWriter</a:t>
            </a:r>
            <a:r>
              <a:rPr lang="en-US" dirty="0" smtClean="0">
                <a:solidFill>
                  <a:srgbClr val="FF0000"/>
                </a:solidFill>
              </a:rPr>
              <a:t>(Writer </a:t>
            </a:r>
            <a:r>
              <a:rPr lang="en-US" dirty="0" err="1" smtClean="0">
                <a:solidFill>
                  <a:srgbClr val="FF0000"/>
                </a:solidFill>
              </a:rPr>
              <a:t>wrt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size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is used to create a buffered character output stream that uses the specified size for an output buffer.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Java </a:t>
            </a:r>
            <a:r>
              <a:rPr lang="en-US" dirty="0" err="1" smtClean="0"/>
              <a:t>BufferedWriter</a:t>
            </a:r>
            <a:r>
              <a:rPr lang="en-US" dirty="0" smtClean="0"/>
              <a:t> </a:t>
            </a:r>
            <a:r>
              <a:rPr lang="en-US" dirty="0" smtClean="0"/>
              <a:t>Class methods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void </a:t>
            </a:r>
            <a:r>
              <a:rPr lang="en-US" dirty="0" err="1" smtClean="0">
                <a:solidFill>
                  <a:srgbClr val="FF0000"/>
                </a:solidFill>
              </a:rPr>
              <a:t>newLine</a:t>
            </a:r>
            <a:r>
              <a:rPr lang="en-US" dirty="0" smtClean="0">
                <a:solidFill>
                  <a:srgbClr val="FF0000"/>
                </a:solidFill>
              </a:rPr>
              <a:t>()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is used to add a new line by writing a line separator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void </a:t>
            </a:r>
            <a:r>
              <a:rPr lang="en-US" dirty="0" smtClean="0">
                <a:solidFill>
                  <a:srgbClr val="FF0000"/>
                </a:solidFill>
              </a:rPr>
              <a:t>write(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c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is used to write a single character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void </a:t>
            </a:r>
            <a:r>
              <a:rPr lang="en-US" dirty="0" smtClean="0">
                <a:solidFill>
                  <a:srgbClr val="FF0000"/>
                </a:solidFill>
              </a:rPr>
              <a:t>write(char[] </a:t>
            </a:r>
            <a:r>
              <a:rPr lang="en-US" dirty="0" err="1" smtClean="0">
                <a:solidFill>
                  <a:srgbClr val="FF0000"/>
                </a:solidFill>
              </a:rPr>
              <a:t>cbuf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off,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len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is used to write a portion of an array </a:t>
            </a:r>
            <a:r>
              <a:rPr lang="en-US" dirty="0" smtClean="0"/>
              <a:t>of </a:t>
            </a:r>
            <a:r>
              <a:rPr lang="en-US" dirty="0" smtClean="0"/>
              <a:t>characters.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Java </a:t>
            </a:r>
            <a:r>
              <a:rPr lang="en-US" dirty="0" err="1" smtClean="0"/>
              <a:t>BufferedWriter</a:t>
            </a:r>
            <a:r>
              <a:rPr lang="en-US" dirty="0" smtClean="0"/>
              <a:t> Class methods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void </a:t>
            </a:r>
            <a:r>
              <a:rPr lang="en-US" dirty="0" smtClean="0">
                <a:solidFill>
                  <a:srgbClr val="FF0000"/>
                </a:solidFill>
              </a:rPr>
              <a:t>write(String s,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off, </a:t>
            </a:r>
            <a:r>
              <a:rPr lang="en-US" dirty="0" err="1" smtClean="0">
                <a:solidFill>
                  <a:srgbClr val="FF0000"/>
                </a:solidFill>
              </a:rPr>
              <a:t>int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len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is used to write a portion of a string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void </a:t>
            </a:r>
            <a:r>
              <a:rPr lang="en-US" dirty="0" smtClean="0">
                <a:solidFill>
                  <a:srgbClr val="FF0000"/>
                </a:solidFill>
              </a:rPr>
              <a:t>flush</a:t>
            </a:r>
            <a:r>
              <a:rPr lang="en-US" dirty="0" smtClean="0">
                <a:solidFill>
                  <a:srgbClr val="FF0000"/>
                </a:solidFill>
              </a:rPr>
              <a:t>()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is used to flushes the input stream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void </a:t>
            </a:r>
            <a:r>
              <a:rPr lang="en-US" dirty="0" smtClean="0">
                <a:solidFill>
                  <a:srgbClr val="FF0000"/>
                </a:solidFill>
              </a:rPr>
              <a:t>close</a:t>
            </a:r>
            <a:r>
              <a:rPr lang="en-US" dirty="0" smtClean="0">
                <a:solidFill>
                  <a:srgbClr val="FF0000"/>
                </a:solidFill>
              </a:rPr>
              <a:t>()</a:t>
            </a:r>
          </a:p>
          <a:p>
            <a:r>
              <a:rPr lang="en-US" dirty="0" smtClean="0"/>
              <a:t>It </a:t>
            </a:r>
            <a:r>
              <a:rPr lang="en-US" dirty="0" smtClean="0"/>
              <a:t>is used to closes the input stream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Example of Java </a:t>
            </a:r>
            <a:r>
              <a:rPr lang="en-US" dirty="0" err="1" smtClean="0"/>
              <a:t>BufferedWriter</a:t>
            </a:r>
            <a:r>
              <a:rPr lang="en-US" dirty="0" smtClean="0"/>
              <a:t>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10235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/>
              <a:t>import</a:t>
            </a:r>
            <a:r>
              <a:rPr lang="en-US" dirty="0" smtClean="0"/>
              <a:t> java.io.*;  </a:t>
            </a:r>
          </a:p>
          <a:p>
            <a:pPr>
              <a:buNone/>
            </a:pP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b="1" dirty="0" smtClean="0"/>
              <a:t>class</a:t>
            </a:r>
            <a:r>
              <a:rPr lang="en-US" dirty="0" smtClean="0"/>
              <a:t> </a:t>
            </a:r>
            <a:r>
              <a:rPr lang="en-US" dirty="0" err="1" smtClean="0"/>
              <a:t>BufferedWriterExample</a:t>
            </a:r>
            <a:r>
              <a:rPr lang="en-US" dirty="0" smtClean="0"/>
              <a:t> {  </a:t>
            </a:r>
          </a:p>
          <a:p>
            <a:pPr>
              <a:buNone/>
            </a:pP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b="1" dirty="0" smtClean="0"/>
              <a:t>static</a:t>
            </a:r>
            <a:r>
              <a:rPr lang="en-US" dirty="0" smtClean="0"/>
              <a:t> </a:t>
            </a:r>
            <a:r>
              <a:rPr lang="en-US" b="1" dirty="0" smtClean="0"/>
              <a:t>void</a:t>
            </a:r>
            <a:r>
              <a:rPr lang="en-US" dirty="0" smtClean="0"/>
              <a:t> main(String[] </a:t>
            </a:r>
            <a:r>
              <a:rPr lang="en-US" dirty="0" err="1" smtClean="0"/>
              <a:t>args</a:t>
            </a:r>
            <a:r>
              <a:rPr lang="en-US" dirty="0" smtClean="0"/>
              <a:t>) </a:t>
            </a:r>
            <a:r>
              <a:rPr lang="en-US" b="1" dirty="0" smtClean="0"/>
              <a:t>throws</a:t>
            </a:r>
            <a:r>
              <a:rPr lang="en-US" dirty="0" smtClean="0"/>
              <a:t> Exception {   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dirty="0" err="1" smtClean="0"/>
              <a:t>FileWriter</a:t>
            </a:r>
            <a:r>
              <a:rPr lang="en-US" dirty="0" smtClean="0"/>
              <a:t> writer = </a:t>
            </a:r>
            <a:r>
              <a:rPr lang="en-US" b="1" dirty="0" smtClean="0"/>
              <a:t>new</a:t>
            </a:r>
            <a:r>
              <a:rPr lang="en-US" dirty="0" smtClean="0"/>
              <a:t> </a:t>
            </a:r>
            <a:r>
              <a:rPr lang="en-US" dirty="0" err="1" smtClean="0"/>
              <a:t>FileWriter</a:t>
            </a:r>
            <a:r>
              <a:rPr lang="en-US" dirty="0" smtClean="0"/>
              <a:t>("D:\\testout.txt");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dirty="0" err="1" smtClean="0"/>
              <a:t>BufferedWriter</a:t>
            </a:r>
            <a:r>
              <a:rPr lang="en-US" dirty="0" smtClean="0"/>
              <a:t> buffer = </a:t>
            </a:r>
            <a:r>
              <a:rPr lang="en-US" b="1" dirty="0" smtClean="0"/>
              <a:t>new</a:t>
            </a:r>
            <a:r>
              <a:rPr lang="en-US" dirty="0" smtClean="0"/>
              <a:t> </a:t>
            </a:r>
            <a:r>
              <a:rPr lang="en-US" dirty="0" err="1" smtClean="0"/>
              <a:t>BufferedWriter</a:t>
            </a:r>
            <a:r>
              <a:rPr lang="en-US" dirty="0" smtClean="0"/>
              <a:t>(writer);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dirty="0" err="1" smtClean="0"/>
              <a:t>buffer.write</a:t>
            </a:r>
            <a:r>
              <a:rPr lang="en-US" dirty="0" smtClean="0"/>
              <a:t>("Welcome to </a:t>
            </a:r>
            <a:r>
              <a:rPr lang="en-US" dirty="0" err="1" smtClean="0"/>
              <a:t>javaTpoint</a:t>
            </a:r>
            <a:r>
              <a:rPr lang="en-US" dirty="0" smtClean="0"/>
              <a:t>.");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dirty="0" err="1" smtClean="0"/>
              <a:t>buffer.close</a:t>
            </a:r>
            <a:r>
              <a:rPr lang="en-US" dirty="0" smtClean="0"/>
              <a:t>();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dirty="0" err="1" smtClean="0"/>
              <a:t>System.out.println</a:t>
            </a:r>
            <a:r>
              <a:rPr lang="en-US" dirty="0" smtClean="0"/>
              <a:t>("Success");  </a:t>
            </a:r>
          </a:p>
          <a:p>
            <a:pPr>
              <a:buNone/>
            </a:pPr>
            <a:r>
              <a:rPr lang="en-US" dirty="0" smtClean="0"/>
              <a:t>    }  </a:t>
            </a:r>
          </a:p>
          <a:p>
            <a:pPr>
              <a:buNone/>
            </a:pPr>
            <a:r>
              <a:rPr lang="en-US" dirty="0" smtClean="0"/>
              <a:t>} 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Anu Chanti\Desktop\Thank yo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0"/>
            <a:ext cx="8991599" cy="624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304</TotalTime>
  <Words>960</Words>
  <Application>Microsoft Office PowerPoint</Application>
  <PresentationFormat>On-screen Show (4:3)</PresentationFormat>
  <Paragraphs>220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Civic</vt:lpstr>
      <vt:lpstr>FileHandling in JAVA</vt:lpstr>
      <vt:lpstr>Introduction :</vt:lpstr>
      <vt:lpstr>File Streams :</vt:lpstr>
      <vt:lpstr>Slide 4</vt:lpstr>
      <vt:lpstr>File Streams :</vt:lpstr>
      <vt:lpstr>Java File Class Methods :</vt:lpstr>
      <vt:lpstr>Java File Class Methods :</vt:lpstr>
      <vt:lpstr>Java File Class Methods :</vt:lpstr>
      <vt:lpstr>File Operations :</vt:lpstr>
      <vt:lpstr>Slide 10</vt:lpstr>
      <vt:lpstr>Create a File :</vt:lpstr>
      <vt:lpstr>Create a File : Example</vt:lpstr>
      <vt:lpstr>Create a File : Example</vt:lpstr>
      <vt:lpstr>Write to a File :</vt:lpstr>
      <vt:lpstr>Write To a File : Example</vt:lpstr>
      <vt:lpstr>Write To a File : Example</vt:lpstr>
      <vt:lpstr>Read from a File :</vt:lpstr>
      <vt:lpstr>Read a File : Example</vt:lpstr>
      <vt:lpstr>Read a File : Example</vt:lpstr>
      <vt:lpstr>Delete a File :</vt:lpstr>
      <vt:lpstr>Delete a File : Example</vt:lpstr>
      <vt:lpstr>Delete a File : Example</vt:lpstr>
      <vt:lpstr>Java BufferedReader Class :</vt:lpstr>
      <vt:lpstr>Java BufferedReader class constructors:</vt:lpstr>
      <vt:lpstr>Java BufferedReader class methods :</vt:lpstr>
      <vt:lpstr>Java BufferedReader class methods :</vt:lpstr>
      <vt:lpstr>Java BufferedReader class methods :</vt:lpstr>
      <vt:lpstr>Java BufferedReader Example :</vt:lpstr>
      <vt:lpstr>Java BufferedWriter Class:</vt:lpstr>
      <vt:lpstr>Java BufferedWriter Class constructors :</vt:lpstr>
      <vt:lpstr>Java BufferedWriter Class methods :</vt:lpstr>
      <vt:lpstr>Java BufferedWriter Class methods :</vt:lpstr>
      <vt:lpstr>Example of Java BufferedWriter :</vt:lpstr>
      <vt:lpstr>Slide 34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FileHandling in JAVA</dc:title>
  <dc:creator>Anu Chanti</dc:creator>
  <cp:lastModifiedBy>Anu Chanti</cp:lastModifiedBy>
  <cp:revision>55</cp:revision>
  <dcterms:created xsi:type="dcterms:W3CDTF">2006-08-16T00:00:00Z</dcterms:created>
  <dcterms:modified xsi:type="dcterms:W3CDTF">2021-09-02T10:55:34Z</dcterms:modified>
</cp:coreProperties>
</file>